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58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1E3"/>
    <a:srgbClr val="2A3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E631A-D15B-43C3-90C1-50EAB0DD33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482730-F653-4C00-863C-864317495280}">
      <dgm:prSet custT="1"/>
      <dgm:spPr/>
      <dgm:t>
        <a:bodyPr/>
        <a:lstStyle/>
        <a:p>
          <a:r>
            <a:rPr lang="en-US" sz="4400" dirty="0"/>
            <a:t>Đối </a:t>
          </a:r>
          <a:r>
            <a:rPr lang="en-US" sz="4400" dirty="0" err="1"/>
            <a:t>với</a:t>
          </a:r>
          <a:r>
            <a:rPr lang="en-US" sz="4400" dirty="0"/>
            <a:t> </a:t>
          </a:r>
          <a:r>
            <a:rPr lang="en-US" sz="4400" dirty="0" err="1"/>
            <a:t>cấp</a:t>
          </a:r>
          <a:r>
            <a:rPr lang="en-US" sz="4400" dirty="0"/>
            <a:t> </a:t>
          </a:r>
          <a:r>
            <a:rPr lang="en-US" sz="4400" dirty="0" err="1"/>
            <a:t>M</a:t>
          </a:r>
          <a:r>
            <a:rPr lang="en-US" sz="4400" b="0" dirty="0" err="1"/>
            <a:t>ầm</a:t>
          </a:r>
          <a:r>
            <a:rPr lang="en-US" sz="4400" b="0" dirty="0"/>
            <a:t> non</a:t>
          </a:r>
        </a:p>
      </dgm:t>
    </dgm:pt>
    <dgm:pt modelId="{744B7C73-4DB6-4C34-BAA9-C9DCF6463F59}" type="parTrans" cxnId="{84513E72-3604-4472-9A14-BE4330B2F190}">
      <dgm:prSet/>
      <dgm:spPr/>
      <dgm:t>
        <a:bodyPr/>
        <a:lstStyle/>
        <a:p>
          <a:endParaRPr lang="en-US"/>
        </a:p>
      </dgm:t>
    </dgm:pt>
    <dgm:pt modelId="{007836A7-6052-4373-8670-64EF9A07877C}" type="sibTrans" cxnId="{84513E72-3604-4472-9A14-BE4330B2F190}">
      <dgm:prSet/>
      <dgm:spPr/>
      <dgm:t>
        <a:bodyPr/>
        <a:lstStyle/>
        <a:p>
          <a:endParaRPr lang="en-US"/>
        </a:p>
      </dgm:t>
    </dgm:pt>
    <dgm:pt modelId="{EC83E07A-1F65-4CB4-8927-2D0D037F932C}">
      <dgm:prSet custT="1"/>
      <dgm:spPr/>
      <dgm:t>
        <a:bodyPr/>
        <a:lstStyle/>
        <a:p>
          <a:r>
            <a:rPr lang="en-US" sz="2300" b="0" i="0" u="none" dirty="0" err="1">
              <a:latin typeface="Calibri (Body)"/>
            </a:rPr>
            <a:t>Bài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viết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giới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thiệu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về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tr</a:t>
          </a:r>
          <a:r>
            <a:rPr lang="vi-VN" sz="2300" b="0" i="0" u="none" dirty="0">
              <a:latin typeface="Calibri (Body)"/>
            </a:rPr>
            <a:t>ư</a:t>
          </a:r>
          <a:r>
            <a:rPr lang="en-US" sz="2300" b="0" i="0" u="none" dirty="0" err="1">
              <a:latin typeface="Calibri (Body)"/>
            </a:rPr>
            <a:t>ờng</a:t>
          </a:r>
          <a:r>
            <a:rPr lang="en-US" sz="2300" b="0" i="0" u="none" dirty="0">
              <a:latin typeface="Calibri (Body)"/>
            </a:rPr>
            <a:t> (1 </a:t>
          </a:r>
          <a:r>
            <a:rPr lang="en-US" sz="2300" b="0" i="0" u="none" dirty="0" err="1">
              <a:latin typeface="Calibri (Body)"/>
            </a:rPr>
            <a:t>lần</a:t>
          </a:r>
          <a:r>
            <a:rPr lang="en-US" sz="2300" b="0" i="0" u="none" dirty="0">
              <a:latin typeface="Calibri (Body)"/>
            </a:rPr>
            <a:t>)</a:t>
          </a:r>
        </a:p>
      </dgm:t>
    </dgm:pt>
    <dgm:pt modelId="{F6B0560A-E39B-4882-951C-5B39D9DE6806}" type="parTrans" cxnId="{6D06AA21-5190-42E9-A360-3329EDEAB9DB}">
      <dgm:prSet/>
      <dgm:spPr/>
      <dgm:t>
        <a:bodyPr/>
        <a:lstStyle/>
        <a:p>
          <a:endParaRPr lang="en-US"/>
        </a:p>
      </dgm:t>
    </dgm:pt>
    <dgm:pt modelId="{986B99D2-06AE-45E6-BFBE-84E4082D7783}" type="sibTrans" cxnId="{6D06AA21-5190-42E9-A360-3329EDEAB9DB}">
      <dgm:prSet/>
      <dgm:spPr/>
      <dgm:t>
        <a:bodyPr/>
        <a:lstStyle/>
        <a:p>
          <a:endParaRPr lang="en-US"/>
        </a:p>
      </dgm:t>
    </dgm:pt>
    <dgm:pt modelId="{A4956FA8-1C46-4EF6-9302-BE6B2866E461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Cơ cấu tổ chức (1 lần)</a:t>
          </a:r>
        </a:p>
      </dgm:t>
    </dgm:pt>
    <dgm:pt modelId="{E2FFB982-7E84-4AA4-BB87-EE7966414E21}" type="parTrans" cxnId="{B2A0EB37-2C98-4FE9-9D31-F20646E44200}">
      <dgm:prSet/>
      <dgm:spPr/>
      <dgm:t>
        <a:bodyPr/>
        <a:lstStyle/>
        <a:p>
          <a:endParaRPr lang="en-US"/>
        </a:p>
      </dgm:t>
    </dgm:pt>
    <dgm:pt modelId="{A572CDE1-D3B4-4309-9390-BDE3B7CAC97D}" type="sibTrans" cxnId="{B2A0EB37-2C98-4FE9-9D31-F20646E44200}">
      <dgm:prSet/>
      <dgm:spPr/>
      <dgm:t>
        <a:bodyPr/>
        <a:lstStyle/>
        <a:p>
          <a:endParaRPr lang="en-US"/>
        </a:p>
      </dgm:t>
    </dgm:pt>
    <dgm:pt modelId="{F0BC878C-8499-481F-B990-AA951CA996AE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Tin tức sự kiện (Th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ờng xuyên)</a:t>
          </a:r>
        </a:p>
      </dgm:t>
    </dgm:pt>
    <dgm:pt modelId="{549A1247-E9CC-4AFC-A864-92461EFA026C}" type="parTrans" cxnId="{1056A78F-01B5-4C1B-9658-B5257C13E137}">
      <dgm:prSet/>
      <dgm:spPr/>
      <dgm:t>
        <a:bodyPr/>
        <a:lstStyle/>
        <a:p>
          <a:endParaRPr lang="en-US"/>
        </a:p>
      </dgm:t>
    </dgm:pt>
    <dgm:pt modelId="{FA79168A-2113-44CD-AAB1-8C8939E6BACF}" type="sibTrans" cxnId="{1056A78F-01B5-4C1B-9658-B5257C13E137}">
      <dgm:prSet/>
      <dgm:spPr/>
      <dgm:t>
        <a:bodyPr/>
        <a:lstStyle/>
        <a:p>
          <a:endParaRPr lang="en-US"/>
        </a:p>
      </dgm:t>
    </dgm:pt>
    <dgm:pt modelId="{AEEF1F9B-2D0C-4ABF-A983-DE5F2B857E1A}">
      <dgm:prSet custT="1"/>
      <dgm:spPr/>
      <dgm:t>
        <a:bodyPr/>
        <a:lstStyle/>
        <a:p>
          <a:r>
            <a:rPr lang="en-US" sz="2300" b="0" i="0" u="none" dirty="0">
              <a:latin typeface="Calibri (Body)"/>
            </a:rPr>
            <a:t>Thông </a:t>
          </a:r>
          <a:r>
            <a:rPr lang="en-US" sz="2300" b="0" i="0" u="none" dirty="0" err="1">
              <a:latin typeface="Calibri (Body)"/>
            </a:rPr>
            <a:t>báo</a:t>
          </a:r>
          <a:r>
            <a:rPr lang="en-US" sz="2300" b="0" i="0" u="none" dirty="0">
              <a:latin typeface="Calibri (Body)"/>
            </a:rPr>
            <a:t>, </a:t>
          </a:r>
          <a:r>
            <a:rPr lang="en-US" sz="2300" b="0" i="0" u="none" dirty="0" err="1">
              <a:latin typeface="Calibri (Body)"/>
            </a:rPr>
            <a:t>thư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mời</a:t>
          </a:r>
          <a:r>
            <a:rPr lang="en-US" sz="2300" b="0" i="0" u="none" dirty="0">
              <a:latin typeface="Calibri (Body)"/>
            </a:rPr>
            <a:t> … (Th</a:t>
          </a:r>
          <a:r>
            <a:rPr lang="vi-VN" sz="2300" b="0" i="0" u="none" dirty="0">
              <a:latin typeface="Calibri (Body)"/>
            </a:rPr>
            <a:t>ư</a:t>
          </a:r>
          <a:r>
            <a:rPr lang="en-US" sz="2300" b="0" i="0" u="none" dirty="0" err="1">
              <a:latin typeface="Calibri (Body)"/>
            </a:rPr>
            <a:t>ờng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xuyên</a:t>
          </a:r>
          <a:r>
            <a:rPr lang="en-US" sz="2300" b="0" i="0" u="none" dirty="0">
              <a:latin typeface="Calibri (Body)"/>
            </a:rPr>
            <a:t>)</a:t>
          </a:r>
        </a:p>
      </dgm:t>
    </dgm:pt>
    <dgm:pt modelId="{F4AC916D-4230-46DA-863A-1080167480C0}" type="parTrans" cxnId="{628E3AF2-1B1C-41F2-8D02-74E531DA65BD}">
      <dgm:prSet/>
      <dgm:spPr/>
      <dgm:t>
        <a:bodyPr/>
        <a:lstStyle/>
        <a:p>
          <a:endParaRPr lang="en-US"/>
        </a:p>
      </dgm:t>
    </dgm:pt>
    <dgm:pt modelId="{45D62979-9A12-4733-B2EA-8B3CEC15A1E0}" type="sibTrans" cxnId="{628E3AF2-1B1C-41F2-8D02-74E531DA65BD}">
      <dgm:prSet/>
      <dgm:spPr/>
      <dgm:t>
        <a:bodyPr/>
        <a:lstStyle/>
        <a:p>
          <a:endParaRPr lang="en-US"/>
        </a:p>
      </dgm:t>
    </dgm:pt>
    <dgm:pt modelId="{5898974F-F398-45C4-B7A8-1705DF89DDDD}">
      <dgm:prSet custT="1"/>
      <dgm:spPr/>
      <dgm:t>
        <a:bodyPr/>
        <a:lstStyle/>
        <a:p>
          <a:r>
            <a:rPr lang="en-US" sz="2300" b="0" i="0" u="none" dirty="0" err="1">
              <a:latin typeface="Calibri (Body)"/>
            </a:rPr>
            <a:t>Thư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viện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của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bé</a:t>
          </a:r>
          <a:r>
            <a:rPr lang="en-US" sz="2300" b="0" i="0" u="none" dirty="0">
              <a:latin typeface="Calibri (Body)"/>
            </a:rPr>
            <a:t> - </a:t>
          </a:r>
          <a:r>
            <a:rPr lang="en-US" sz="2300" b="0" i="0" u="none" dirty="0" err="1">
              <a:latin typeface="Calibri (Body)"/>
            </a:rPr>
            <a:t>Kỹ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năng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sống</a:t>
          </a:r>
          <a:r>
            <a:rPr lang="en-US" sz="2300" b="0" i="0" u="none" dirty="0">
              <a:latin typeface="Calibri (Body)"/>
            </a:rPr>
            <a:t> (Th</a:t>
          </a:r>
          <a:r>
            <a:rPr lang="vi-VN" sz="2300" b="0" i="0" u="none" dirty="0">
              <a:latin typeface="Calibri (Body)"/>
            </a:rPr>
            <a:t>ư</a:t>
          </a:r>
          <a:r>
            <a:rPr lang="en-US" sz="2300" b="0" i="0" u="none" dirty="0" err="1">
              <a:latin typeface="Calibri (Body)"/>
            </a:rPr>
            <a:t>ờng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xuyên</a:t>
          </a:r>
          <a:r>
            <a:rPr lang="en-US" sz="2300" b="0" i="0" u="none" dirty="0">
              <a:latin typeface="Calibri (Body)"/>
            </a:rPr>
            <a:t>)</a:t>
          </a:r>
        </a:p>
      </dgm:t>
    </dgm:pt>
    <dgm:pt modelId="{0589C5B9-7D04-408F-A11E-AD6307D6A603}" type="parTrans" cxnId="{E1EDF737-0668-4BF7-BA94-C4ECCEB59059}">
      <dgm:prSet/>
      <dgm:spPr/>
      <dgm:t>
        <a:bodyPr/>
        <a:lstStyle/>
        <a:p>
          <a:endParaRPr lang="en-US"/>
        </a:p>
      </dgm:t>
    </dgm:pt>
    <dgm:pt modelId="{F9666CAA-4209-42B1-9A05-775265C8814E}" type="sibTrans" cxnId="{E1EDF737-0668-4BF7-BA94-C4ECCEB59059}">
      <dgm:prSet/>
      <dgm:spPr/>
      <dgm:t>
        <a:bodyPr/>
        <a:lstStyle/>
        <a:p>
          <a:endParaRPr lang="en-US"/>
        </a:p>
      </dgm:t>
    </dgm:pt>
    <dgm:pt modelId="{34606E01-92B8-424C-9508-50AF41142185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Sức khỏe – Dinh d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ỡng (Th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ờng xuyên)</a:t>
          </a:r>
        </a:p>
      </dgm:t>
    </dgm:pt>
    <dgm:pt modelId="{57CFA45F-F954-483C-A7A6-EAC3AFBA0A61}" type="parTrans" cxnId="{3A337823-EE65-474D-A852-7E5298A7E00E}">
      <dgm:prSet/>
      <dgm:spPr/>
      <dgm:t>
        <a:bodyPr/>
        <a:lstStyle/>
        <a:p>
          <a:endParaRPr lang="en-US"/>
        </a:p>
      </dgm:t>
    </dgm:pt>
    <dgm:pt modelId="{176593AE-71AD-4283-A392-91D1A9F5EC0B}" type="sibTrans" cxnId="{3A337823-EE65-474D-A852-7E5298A7E00E}">
      <dgm:prSet/>
      <dgm:spPr/>
      <dgm:t>
        <a:bodyPr/>
        <a:lstStyle/>
        <a:p>
          <a:endParaRPr lang="en-US"/>
        </a:p>
      </dgm:t>
    </dgm:pt>
    <dgm:pt modelId="{8263B35B-A779-4E1B-A25F-3FD7BB34FCC6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Thông tin liên hệ: địa chỉ, số điện thoại Ban giám hiệu, giáo viên (1 lần)</a:t>
          </a:r>
        </a:p>
      </dgm:t>
    </dgm:pt>
    <dgm:pt modelId="{73A8570B-022C-4AF7-8E5B-8A9CC0859142}" type="parTrans" cxnId="{8A4C96D1-2073-4CDA-9F65-9EECDD2696D7}">
      <dgm:prSet/>
      <dgm:spPr/>
      <dgm:t>
        <a:bodyPr/>
        <a:lstStyle/>
        <a:p>
          <a:endParaRPr lang="en-US"/>
        </a:p>
      </dgm:t>
    </dgm:pt>
    <dgm:pt modelId="{59519415-36AF-4AA3-8176-AB95906C5B7C}" type="sibTrans" cxnId="{8A4C96D1-2073-4CDA-9F65-9EECDD2696D7}">
      <dgm:prSet/>
      <dgm:spPr/>
      <dgm:t>
        <a:bodyPr/>
        <a:lstStyle/>
        <a:p>
          <a:endParaRPr lang="en-US"/>
        </a:p>
      </dgm:t>
    </dgm:pt>
    <dgm:pt modelId="{CC5655D6-FD2E-44BB-B427-1CD2DB8F0685}">
      <dgm:prSet custT="1"/>
      <dgm:spPr/>
      <dgm:t>
        <a:bodyPr/>
        <a:lstStyle/>
        <a:p>
          <a:r>
            <a:rPr lang="en-US" sz="2300" b="0" i="0" u="none" dirty="0" err="1">
              <a:latin typeface="Calibri (Body)"/>
            </a:rPr>
            <a:t>Hình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ảnh</a:t>
          </a:r>
          <a:r>
            <a:rPr lang="en-US" sz="2300" b="0" i="0" u="none" dirty="0">
              <a:latin typeface="Calibri (Body)"/>
            </a:rPr>
            <a:t> – Video (Th</a:t>
          </a:r>
          <a:r>
            <a:rPr lang="vi-VN" sz="2300" b="0" i="0" u="none" dirty="0">
              <a:latin typeface="Calibri (Body)"/>
            </a:rPr>
            <a:t>ư</a:t>
          </a:r>
          <a:r>
            <a:rPr lang="en-US" sz="2300" b="0" i="0" u="none" dirty="0" err="1">
              <a:latin typeface="Calibri (Body)"/>
            </a:rPr>
            <a:t>ờng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xuyên</a:t>
          </a:r>
          <a:r>
            <a:rPr lang="en-US" sz="2300" b="0" i="0" u="none" dirty="0">
              <a:latin typeface="Calibri (Body)"/>
            </a:rPr>
            <a:t>)</a:t>
          </a:r>
        </a:p>
      </dgm:t>
    </dgm:pt>
    <dgm:pt modelId="{EA371053-8062-4E6C-B257-2BE7931EEBBF}" type="parTrans" cxnId="{EA4D599C-BFB4-49E1-917A-A4B3C95BD85A}">
      <dgm:prSet/>
      <dgm:spPr/>
      <dgm:t>
        <a:bodyPr/>
        <a:lstStyle/>
        <a:p>
          <a:endParaRPr lang="en-US"/>
        </a:p>
      </dgm:t>
    </dgm:pt>
    <dgm:pt modelId="{CC7C0E93-D285-470F-8585-4B40B189B0E6}" type="sibTrans" cxnId="{EA4D599C-BFB4-49E1-917A-A4B3C95BD85A}">
      <dgm:prSet/>
      <dgm:spPr/>
      <dgm:t>
        <a:bodyPr/>
        <a:lstStyle/>
        <a:p>
          <a:endParaRPr lang="en-US"/>
        </a:p>
      </dgm:t>
    </dgm:pt>
    <dgm:pt modelId="{7D3B32B3-12BC-4788-9EBD-7222B282DE4B}" type="pres">
      <dgm:prSet presAssocID="{E3BE631A-D15B-43C3-90C1-50EAB0DD339A}" presName="Name0" presStyleCnt="0">
        <dgm:presLayoutVars>
          <dgm:dir/>
          <dgm:animLvl val="lvl"/>
          <dgm:resizeHandles val="exact"/>
        </dgm:presLayoutVars>
      </dgm:prSet>
      <dgm:spPr/>
    </dgm:pt>
    <dgm:pt modelId="{FD4FEB7E-F8A6-49DD-A63B-4A8D967B9291}" type="pres">
      <dgm:prSet presAssocID="{EF482730-F653-4C00-863C-864317495280}" presName="linNode" presStyleCnt="0"/>
      <dgm:spPr/>
    </dgm:pt>
    <dgm:pt modelId="{AFEE84D0-3DEA-4477-BCC8-B0C2293696A2}" type="pres">
      <dgm:prSet presAssocID="{EF482730-F653-4C00-863C-86431749528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1423FC94-B96E-4AB8-BEF9-C867D00B40B5}" type="pres">
      <dgm:prSet presAssocID="{EF482730-F653-4C00-863C-86431749528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D06AA21-5190-42E9-A360-3329EDEAB9DB}" srcId="{EF482730-F653-4C00-863C-864317495280}" destId="{EC83E07A-1F65-4CB4-8927-2D0D037F932C}" srcOrd="0" destOrd="0" parTransId="{F6B0560A-E39B-4882-951C-5B39D9DE6806}" sibTransId="{986B99D2-06AE-45E6-BFBE-84E4082D7783}"/>
    <dgm:cxn modelId="{3A337823-EE65-474D-A852-7E5298A7E00E}" srcId="{EF482730-F653-4C00-863C-864317495280}" destId="{34606E01-92B8-424C-9508-50AF41142185}" srcOrd="5" destOrd="0" parTransId="{57CFA45F-F954-483C-A7A6-EAC3AFBA0A61}" sibTransId="{176593AE-71AD-4283-A392-91D1A9F5EC0B}"/>
    <dgm:cxn modelId="{39F10A29-304F-427A-85EE-DBBB6EDA5EFD}" type="presOf" srcId="{AEEF1F9B-2D0C-4ABF-A983-DE5F2B857E1A}" destId="{1423FC94-B96E-4AB8-BEF9-C867D00B40B5}" srcOrd="0" destOrd="3" presId="urn:microsoft.com/office/officeart/2005/8/layout/vList5"/>
    <dgm:cxn modelId="{B2A0EB37-2C98-4FE9-9D31-F20646E44200}" srcId="{EF482730-F653-4C00-863C-864317495280}" destId="{A4956FA8-1C46-4EF6-9302-BE6B2866E461}" srcOrd="1" destOrd="0" parTransId="{E2FFB982-7E84-4AA4-BB87-EE7966414E21}" sibTransId="{A572CDE1-D3B4-4309-9390-BDE3B7CAC97D}"/>
    <dgm:cxn modelId="{E1EDF737-0668-4BF7-BA94-C4ECCEB59059}" srcId="{EF482730-F653-4C00-863C-864317495280}" destId="{5898974F-F398-45C4-B7A8-1705DF89DDDD}" srcOrd="4" destOrd="0" parTransId="{0589C5B9-7D04-408F-A11E-AD6307D6A603}" sibTransId="{F9666CAA-4209-42B1-9A05-775265C8814E}"/>
    <dgm:cxn modelId="{5B29493D-98E2-4135-B331-8577260BC073}" type="presOf" srcId="{E3BE631A-D15B-43C3-90C1-50EAB0DD339A}" destId="{7D3B32B3-12BC-4788-9EBD-7222B282DE4B}" srcOrd="0" destOrd="0" presId="urn:microsoft.com/office/officeart/2005/8/layout/vList5"/>
    <dgm:cxn modelId="{A2D9275F-15C9-4EB4-BF02-C35BCD04FED7}" type="presOf" srcId="{8263B35B-A779-4E1B-A25F-3FD7BB34FCC6}" destId="{1423FC94-B96E-4AB8-BEF9-C867D00B40B5}" srcOrd="0" destOrd="6" presId="urn:microsoft.com/office/officeart/2005/8/layout/vList5"/>
    <dgm:cxn modelId="{6E73EF66-714E-43C9-B151-F874CD2EF936}" type="presOf" srcId="{A4956FA8-1C46-4EF6-9302-BE6B2866E461}" destId="{1423FC94-B96E-4AB8-BEF9-C867D00B40B5}" srcOrd="0" destOrd="1" presId="urn:microsoft.com/office/officeart/2005/8/layout/vList5"/>
    <dgm:cxn modelId="{84513E72-3604-4472-9A14-BE4330B2F190}" srcId="{E3BE631A-D15B-43C3-90C1-50EAB0DD339A}" destId="{EF482730-F653-4C00-863C-864317495280}" srcOrd="0" destOrd="0" parTransId="{744B7C73-4DB6-4C34-BAA9-C9DCF6463F59}" sibTransId="{007836A7-6052-4373-8670-64EF9A07877C}"/>
    <dgm:cxn modelId="{1056A78F-01B5-4C1B-9658-B5257C13E137}" srcId="{EF482730-F653-4C00-863C-864317495280}" destId="{F0BC878C-8499-481F-B990-AA951CA996AE}" srcOrd="2" destOrd="0" parTransId="{549A1247-E9CC-4AFC-A864-92461EFA026C}" sibTransId="{FA79168A-2113-44CD-AAB1-8C8939E6BACF}"/>
    <dgm:cxn modelId="{65D69297-C8C1-4456-A9BA-9F7EB9F2BF22}" type="presOf" srcId="{5898974F-F398-45C4-B7A8-1705DF89DDDD}" destId="{1423FC94-B96E-4AB8-BEF9-C867D00B40B5}" srcOrd="0" destOrd="4" presId="urn:microsoft.com/office/officeart/2005/8/layout/vList5"/>
    <dgm:cxn modelId="{703FF39A-5188-4FAF-891A-B0C549B64A98}" type="presOf" srcId="{EF482730-F653-4C00-863C-864317495280}" destId="{AFEE84D0-3DEA-4477-BCC8-B0C2293696A2}" srcOrd="0" destOrd="0" presId="urn:microsoft.com/office/officeart/2005/8/layout/vList5"/>
    <dgm:cxn modelId="{EA4D599C-BFB4-49E1-917A-A4B3C95BD85A}" srcId="{EF482730-F653-4C00-863C-864317495280}" destId="{CC5655D6-FD2E-44BB-B427-1CD2DB8F0685}" srcOrd="7" destOrd="0" parTransId="{EA371053-8062-4E6C-B257-2BE7931EEBBF}" sibTransId="{CC7C0E93-D285-470F-8585-4B40B189B0E6}"/>
    <dgm:cxn modelId="{9AE77BAC-682D-4377-9286-AFD623722C8D}" type="presOf" srcId="{CC5655D6-FD2E-44BB-B427-1CD2DB8F0685}" destId="{1423FC94-B96E-4AB8-BEF9-C867D00B40B5}" srcOrd="0" destOrd="7" presId="urn:microsoft.com/office/officeart/2005/8/layout/vList5"/>
    <dgm:cxn modelId="{8DE11FC7-0F08-426E-99FB-4D231270F0C4}" type="presOf" srcId="{EC83E07A-1F65-4CB4-8927-2D0D037F932C}" destId="{1423FC94-B96E-4AB8-BEF9-C867D00B40B5}" srcOrd="0" destOrd="0" presId="urn:microsoft.com/office/officeart/2005/8/layout/vList5"/>
    <dgm:cxn modelId="{6D2DF6CC-0324-48C4-816C-7DD84083A3B7}" type="presOf" srcId="{34606E01-92B8-424C-9508-50AF41142185}" destId="{1423FC94-B96E-4AB8-BEF9-C867D00B40B5}" srcOrd="0" destOrd="5" presId="urn:microsoft.com/office/officeart/2005/8/layout/vList5"/>
    <dgm:cxn modelId="{8A4C96D1-2073-4CDA-9F65-9EECDD2696D7}" srcId="{EF482730-F653-4C00-863C-864317495280}" destId="{8263B35B-A779-4E1B-A25F-3FD7BB34FCC6}" srcOrd="6" destOrd="0" parTransId="{73A8570B-022C-4AF7-8E5B-8A9CC0859142}" sibTransId="{59519415-36AF-4AA3-8176-AB95906C5B7C}"/>
    <dgm:cxn modelId="{879447EE-C3CE-4C42-912B-526F15276E07}" type="presOf" srcId="{F0BC878C-8499-481F-B990-AA951CA996AE}" destId="{1423FC94-B96E-4AB8-BEF9-C867D00B40B5}" srcOrd="0" destOrd="2" presId="urn:microsoft.com/office/officeart/2005/8/layout/vList5"/>
    <dgm:cxn modelId="{628E3AF2-1B1C-41F2-8D02-74E531DA65BD}" srcId="{EF482730-F653-4C00-863C-864317495280}" destId="{AEEF1F9B-2D0C-4ABF-A983-DE5F2B857E1A}" srcOrd="3" destOrd="0" parTransId="{F4AC916D-4230-46DA-863A-1080167480C0}" sibTransId="{45D62979-9A12-4733-B2EA-8B3CEC15A1E0}"/>
    <dgm:cxn modelId="{6E76D804-C41A-4EE9-A312-FAF726B8CF33}" type="presParOf" srcId="{7D3B32B3-12BC-4788-9EBD-7222B282DE4B}" destId="{FD4FEB7E-F8A6-49DD-A63B-4A8D967B9291}" srcOrd="0" destOrd="0" presId="urn:microsoft.com/office/officeart/2005/8/layout/vList5"/>
    <dgm:cxn modelId="{DDF0DE10-DB3F-42DE-9B12-F663BCCF4A39}" type="presParOf" srcId="{FD4FEB7E-F8A6-49DD-A63B-4A8D967B9291}" destId="{AFEE84D0-3DEA-4477-BCC8-B0C2293696A2}" srcOrd="0" destOrd="0" presId="urn:microsoft.com/office/officeart/2005/8/layout/vList5"/>
    <dgm:cxn modelId="{BF20D260-22D0-4796-82F4-46211666EFF0}" type="presParOf" srcId="{FD4FEB7E-F8A6-49DD-A63B-4A8D967B9291}" destId="{1423FC94-B96E-4AB8-BEF9-C867D00B40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B058F-95DE-4270-A088-33C2BED7EE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9FD30-DF54-45B0-945E-5344F7A7D13E}">
      <dgm:prSet custT="1"/>
      <dgm:spPr/>
      <dgm:t>
        <a:bodyPr/>
        <a:lstStyle/>
        <a:p>
          <a:r>
            <a:rPr lang="en-US" sz="4400" dirty="0"/>
            <a:t>Đối </a:t>
          </a:r>
          <a:r>
            <a:rPr lang="en-US" sz="4400" dirty="0" err="1"/>
            <a:t>với</a:t>
          </a:r>
          <a:r>
            <a:rPr lang="en-US" sz="4400" dirty="0"/>
            <a:t> </a:t>
          </a:r>
          <a:r>
            <a:rPr lang="en-US" sz="4400" dirty="0" err="1"/>
            <a:t>cấp</a:t>
          </a:r>
          <a:r>
            <a:rPr lang="en-US" sz="4400" dirty="0"/>
            <a:t> </a:t>
          </a:r>
          <a:r>
            <a:rPr lang="en-US" sz="4400" dirty="0" err="1"/>
            <a:t>Tiểu</a:t>
          </a:r>
          <a:r>
            <a:rPr lang="en-US" sz="4400" dirty="0"/>
            <a:t> học</a:t>
          </a:r>
        </a:p>
      </dgm:t>
    </dgm:pt>
    <dgm:pt modelId="{7000DB1C-BA9E-43B2-8739-5104AA9FD69F}" type="parTrans" cxnId="{067A8CA3-56C9-4D53-9B29-BB3927962110}">
      <dgm:prSet/>
      <dgm:spPr/>
      <dgm:t>
        <a:bodyPr/>
        <a:lstStyle/>
        <a:p>
          <a:endParaRPr lang="en-US"/>
        </a:p>
      </dgm:t>
    </dgm:pt>
    <dgm:pt modelId="{E9CCB4DF-CD3C-4572-ABA4-3F52F77C5B37}" type="sibTrans" cxnId="{067A8CA3-56C9-4D53-9B29-BB3927962110}">
      <dgm:prSet/>
      <dgm:spPr/>
      <dgm:t>
        <a:bodyPr/>
        <a:lstStyle/>
        <a:p>
          <a:endParaRPr lang="en-US"/>
        </a:p>
      </dgm:t>
    </dgm:pt>
    <dgm:pt modelId="{AE814ECC-6283-4674-8227-331967B24692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Bài viết giới thiệu về tr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ờng (1 lần)</a:t>
          </a:r>
        </a:p>
      </dgm:t>
    </dgm:pt>
    <dgm:pt modelId="{72BF2279-49E0-4E24-86A6-60C79615832A}" type="parTrans" cxnId="{5A6AE6EA-8722-450B-8149-2507A30B45A3}">
      <dgm:prSet/>
      <dgm:spPr/>
      <dgm:t>
        <a:bodyPr/>
        <a:lstStyle/>
        <a:p>
          <a:endParaRPr lang="en-US"/>
        </a:p>
      </dgm:t>
    </dgm:pt>
    <dgm:pt modelId="{E7845D33-3E8E-4840-8871-80200266E2B4}" type="sibTrans" cxnId="{5A6AE6EA-8722-450B-8149-2507A30B45A3}">
      <dgm:prSet/>
      <dgm:spPr/>
      <dgm:t>
        <a:bodyPr/>
        <a:lstStyle/>
        <a:p>
          <a:endParaRPr lang="en-US"/>
        </a:p>
      </dgm:t>
    </dgm:pt>
    <dgm:pt modelId="{9EF7A424-C569-4A51-B665-D14510E5DD79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Cơ cấu tổ chức (1 lần)</a:t>
          </a:r>
        </a:p>
      </dgm:t>
    </dgm:pt>
    <dgm:pt modelId="{5AC2E07D-76F3-4C8E-8842-30F662A38ED7}" type="parTrans" cxnId="{20580708-BC6E-4BC6-8E56-0485218E1C9D}">
      <dgm:prSet/>
      <dgm:spPr/>
      <dgm:t>
        <a:bodyPr/>
        <a:lstStyle/>
        <a:p>
          <a:endParaRPr lang="en-US"/>
        </a:p>
      </dgm:t>
    </dgm:pt>
    <dgm:pt modelId="{B12A1FFF-438F-498B-AAD1-C7102685E4A7}" type="sibTrans" cxnId="{20580708-BC6E-4BC6-8E56-0485218E1C9D}">
      <dgm:prSet/>
      <dgm:spPr/>
      <dgm:t>
        <a:bodyPr/>
        <a:lstStyle/>
        <a:p>
          <a:endParaRPr lang="en-US"/>
        </a:p>
      </dgm:t>
    </dgm:pt>
    <dgm:pt modelId="{9A0F74A1-1BDA-4B78-911B-94E4650E51B7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Tin tức sự kiện (Th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ờng xuyên)</a:t>
          </a:r>
        </a:p>
      </dgm:t>
    </dgm:pt>
    <dgm:pt modelId="{DA2379DE-11AB-4E4E-89E4-73BD0E8F7A8B}" type="parTrans" cxnId="{26AC5ACC-0E2D-4A45-805C-709557E2689C}">
      <dgm:prSet/>
      <dgm:spPr/>
      <dgm:t>
        <a:bodyPr/>
        <a:lstStyle/>
        <a:p>
          <a:endParaRPr lang="en-US"/>
        </a:p>
      </dgm:t>
    </dgm:pt>
    <dgm:pt modelId="{3326B75B-7F18-4CF4-8760-069750FAD241}" type="sibTrans" cxnId="{26AC5ACC-0E2D-4A45-805C-709557E2689C}">
      <dgm:prSet/>
      <dgm:spPr/>
      <dgm:t>
        <a:bodyPr/>
        <a:lstStyle/>
        <a:p>
          <a:endParaRPr lang="en-US"/>
        </a:p>
      </dgm:t>
    </dgm:pt>
    <dgm:pt modelId="{01975010-BD02-49C7-A22E-3A3D5EEB35F1}">
      <dgm:prSet custT="1"/>
      <dgm:spPr/>
      <dgm:t>
        <a:bodyPr/>
        <a:lstStyle/>
        <a:p>
          <a:r>
            <a:rPr lang="en-US" sz="2300" b="0" i="0" u="none" dirty="0">
              <a:latin typeface="Calibri (Body)"/>
            </a:rPr>
            <a:t>Thông </a:t>
          </a:r>
          <a:r>
            <a:rPr lang="en-US" sz="2300" b="0" i="0" u="none" dirty="0" err="1">
              <a:latin typeface="Calibri (Body)"/>
            </a:rPr>
            <a:t>báo</a:t>
          </a:r>
          <a:r>
            <a:rPr lang="en-US" sz="2300" b="0" i="0" u="none" dirty="0">
              <a:latin typeface="Calibri (Body)"/>
            </a:rPr>
            <a:t>, </a:t>
          </a:r>
          <a:r>
            <a:rPr lang="en-US" sz="2300" b="0" i="0" u="none" dirty="0" err="1">
              <a:latin typeface="Calibri (Body)"/>
            </a:rPr>
            <a:t>thư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mời</a:t>
          </a:r>
          <a:r>
            <a:rPr lang="en-US" sz="2300" b="0" i="0" u="none" dirty="0">
              <a:latin typeface="Calibri (Body)"/>
            </a:rPr>
            <a:t> … (Th</a:t>
          </a:r>
          <a:r>
            <a:rPr lang="vi-VN" sz="2300" b="0" i="0" u="none" dirty="0">
              <a:latin typeface="Calibri (Body)"/>
            </a:rPr>
            <a:t>ư</a:t>
          </a:r>
          <a:r>
            <a:rPr lang="en-US" sz="2300" b="0" i="0" u="none" dirty="0" err="1">
              <a:latin typeface="Calibri (Body)"/>
            </a:rPr>
            <a:t>ờng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xuyên</a:t>
          </a:r>
          <a:r>
            <a:rPr lang="en-US" sz="2300" b="0" i="0" u="none" dirty="0">
              <a:latin typeface="Calibri (Body)"/>
            </a:rPr>
            <a:t>)</a:t>
          </a:r>
        </a:p>
      </dgm:t>
    </dgm:pt>
    <dgm:pt modelId="{8233220E-EF31-4A13-BCC4-C606122715B2}" type="parTrans" cxnId="{BA254785-11B1-4426-848B-613C8736E138}">
      <dgm:prSet/>
      <dgm:spPr/>
      <dgm:t>
        <a:bodyPr/>
        <a:lstStyle/>
        <a:p>
          <a:endParaRPr lang="en-US"/>
        </a:p>
      </dgm:t>
    </dgm:pt>
    <dgm:pt modelId="{6C27D6C6-9EC7-4835-939A-EEBF79E3F123}" type="sibTrans" cxnId="{BA254785-11B1-4426-848B-613C8736E138}">
      <dgm:prSet/>
      <dgm:spPr/>
      <dgm:t>
        <a:bodyPr/>
        <a:lstStyle/>
        <a:p>
          <a:endParaRPr lang="en-US"/>
        </a:p>
      </dgm:t>
    </dgm:pt>
    <dgm:pt modelId="{CE25F426-806C-42DB-BC65-74C163A314F2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Tài nguyên học tập (Th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ờng xuyên)</a:t>
          </a:r>
        </a:p>
      </dgm:t>
    </dgm:pt>
    <dgm:pt modelId="{5C13372F-620E-4B4F-81C8-117664B85F7A}" type="parTrans" cxnId="{D937BAFE-0C79-4DF6-9B36-49850C95320D}">
      <dgm:prSet/>
      <dgm:spPr/>
      <dgm:t>
        <a:bodyPr/>
        <a:lstStyle/>
        <a:p>
          <a:endParaRPr lang="en-US"/>
        </a:p>
      </dgm:t>
    </dgm:pt>
    <dgm:pt modelId="{D5520791-723D-4D3D-84D9-DAA4BE5B70FB}" type="sibTrans" cxnId="{D937BAFE-0C79-4DF6-9B36-49850C95320D}">
      <dgm:prSet/>
      <dgm:spPr/>
      <dgm:t>
        <a:bodyPr/>
        <a:lstStyle/>
        <a:p>
          <a:endParaRPr lang="en-US"/>
        </a:p>
      </dgm:t>
    </dgm:pt>
    <dgm:pt modelId="{1229023F-ADD1-48B6-8F40-42AFA8EBDCD3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Hoạt động dạy và học (Th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ờng xuyên)</a:t>
          </a:r>
        </a:p>
      </dgm:t>
    </dgm:pt>
    <dgm:pt modelId="{5A254B39-4046-41DA-93B7-EEF6288A9237}" type="parTrans" cxnId="{1C82724C-A9FF-4111-90F3-F1FA69FF1835}">
      <dgm:prSet/>
      <dgm:spPr/>
      <dgm:t>
        <a:bodyPr/>
        <a:lstStyle/>
        <a:p>
          <a:endParaRPr lang="en-US"/>
        </a:p>
      </dgm:t>
    </dgm:pt>
    <dgm:pt modelId="{AA237461-7D71-4BB4-B968-A2AC07C462B0}" type="sibTrans" cxnId="{1C82724C-A9FF-4111-90F3-F1FA69FF1835}">
      <dgm:prSet/>
      <dgm:spPr/>
      <dgm:t>
        <a:bodyPr/>
        <a:lstStyle/>
        <a:p>
          <a:endParaRPr lang="en-US"/>
        </a:p>
      </dgm:t>
    </dgm:pt>
    <dgm:pt modelId="{F0F75644-9DF6-4681-8F31-9687A613CE6A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Thông tin liên hệ: địa chỉ, số điện thoại Ban giám hiệu, giáo viên (1 lần)</a:t>
          </a:r>
        </a:p>
      </dgm:t>
    </dgm:pt>
    <dgm:pt modelId="{22E18F7B-206E-4CDF-A9CA-B50E782FCB5A}" type="parTrans" cxnId="{38280D8E-BCB3-4271-AB92-1BDDE3696018}">
      <dgm:prSet/>
      <dgm:spPr/>
      <dgm:t>
        <a:bodyPr/>
        <a:lstStyle/>
        <a:p>
          <a:endParaRPr lang="en-US"/>
        </a:p>
      </dgm:t>
    </dgm:pt>
    <dgm:pt modelId="{5491EE45-2FF1-4218-89AE-DBAD12600671}" type="sibTrans" cxnId="{38280D8E-BCB3-4271-AB92-1BDDE3696018}">
      <dgm:prSet/>
      <dgm:spPr/>
      <dgm:t>
        <a:bodyPr/>
        <a:lstStyle/>
        <a:p>
          <a:endParaRPr lang="en-US"/>
        </a:p>
      </dgm:t>
    </dgm:pt>
    <dgm:pt modelId="{CDB362F6-2801-4D26-BFF2-6A1E2594E654}">
      <dgm:prSet custT="1"/>
      <dgm:spPr/>
      <dgm:t>
        <a:bodyPr/>
        <a:lstStyle/>
        <a:p>
          <a:r>
            <a:rPr lang="en-US" sz="2300" b="0" i="0" u="none" dirty="0" err="1">
              <a:latin typeface="Calibri (Body)"/>
            </a:rPr>
            <a:t>Hình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ảnh</a:t>
          </a:r>
          <a:r>
            <a:rPr lang="en-US" sz="2300" b="0" i="0" u="none" dirty="0">
              <a:latin typeface="Calibri (Body)"/>
            </a:rPr>
            <a:t> – Video (Th</a:t>
          </a:r>
          <a:r>
            <a:rPr lang="vi-VN" sz="2300" b="0" i="0" u="none" dirty="0">
              <a:latin typeface="Calibri (Body)"/>
            </a:rPr>
            <a:t>ư</a:t>
          </a:r>
          <a:r>
            <a:rPr lang="en-US" sz="2300" b="0" i="0" u="none" dirty="0" err="1">
              <a:latin typeface="Calibri (Body)"/>
            </a:rPr>
            <a:t>ờng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xuyên</a:t>
          </a:r>
          <a:r>
            <a:rPr lang="en-US" sz="2300" b="0" i="0" u="none" dirty="0">
              <a:latin typeface="Calibri (Body)"/>
            </a:rPr>
            <a:t>)</a:t>
          </a:r>
        </a:p>
      </dgm:t>
    </dgm:pt>
    <dgm:pt modelId="{874F1915-3066-4A52-A25B-58092DAA1B77}" type="parTrans" cxnId="{8AD9F36F-2C89-4565-96A3-B5FA5B110F95}">
      <dgm:prSet/>
      <dgm:spPr/>
      <dgm:t>
        <a:bodyPr/>
        <a:lstStyle/>
        <a:p>
          <a:endParaRPr lang="en-US"/>
        </a:p>
      </dgm:t>
    </dgm:pt>
    <dgm:pt modelId="{B60C51F9-9AC7-402F-A376-CAE96B253123}" type="sibTrans" cxnId="{8AD9F36F-2C89-4565-96A3-B5FA5B110F95}">
      <dgm:prSet/>
      <dgm:spPr/>
      <dgm:t>
        <a:bodyPr/>
        <a:lstStyle/>
        <a:p>
          <a:endParaRPr lang="en-US"/>
        </a:p>
      </dgm:t>
    </dgm:pt>
    <dgm:pt modelId="{45590F23-B120-4CE0-ACC8-99A44D53BF38}" type="pres">
      <dgm:prSet presAssocID="{BE9B058F-95DE-4270-A088-33C2BED7EEA6}" presName="Name0" presStyleCnt="0">
        <dgm:presLayoutVars>
          <dgm:dir/>
          <dgm:animLvl val="lvl"/>
          <dgm:resizeHandles val="exact"/>
        </dgm:presLayoutVars>
      </dgm:prSet>
      <dgm:spPr/>
    </dgm:pt>
    <dgm:pt modelId="{D7EDE5CC-8A39-4D6D-ADE5-A8D94E0AA8E9}" type="pres">
      <dgm:prSet presAssocID="{2CE9FD30-DF54-45B0-945E-5344F7A7D13E}" presName="linNode" presStyleCnt="0"/>
      <dgm:spPr/>
    </dgm:pt>
    <dgm:pt modelId="{1DF33CD8-2398-4B89-8D24-14C3A57D044F}" type="pres">
      <dgm:prSet presAssocID="{2CE9FD30-DF54-45B0-945E-5344F7A7D13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C551072-A172-47FE-B570-E5153E512845}" type="pres">
      <dgm:prSet presAssocID="{2CE9FD30-DF54-45B0-945E-5344F7A7D13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0580708-BC6E-4BC6-8E56-0485218E1C9D}" srcId="{2CE9FD30-DF54-45B0-945E-5344F7A7D13E}" destId="{9EF7A424-C569-4A51-B665-D14510E5DD79}" srcOrd="1" destOrd="0" parTransId="{5AC2E07D-76F3-4C8E-8842-30F662A38ED7}" sibTransId="{B12A1FFF-438F-498B-AAD1-C7102685E4A7}"/>
    <dgm:cxn modelId="{83F8BA26-9A16-4582-A731-26CA779AAE72}" type="presOf" srcId="{AE814ECC-6283-4674-8227-331967B24692}" destId="{5C551072-A172-47FE-B570-E5153E512845}" srcOrd="0" destOrd="0" presId="urn:microsoft.com/office/officeart/2005/8/layout/vList5"/>
    <dgm:cxn modelId="{4F502933-1B6B-4507-9FA7-B3A4BBAA00E0}" type="presOf" srcId="{2CE9FD30-DF54-45B0-945E-5344F7A7D13E}" destId="{1DF33CD8-2398-4B89-8D24-14C3A57D044F}" srcOrd="0" destOrd="0" presId="urn:microsoft.com/office/officeart/2005/8/layout/vList5"/>
    <dgm:cxn modelId="{B10E4143-29D7-41B8-93E3-6E660B193651}" type="presOf" srcId="{F0F75644-9DF6-4681-8F31-9687A613CE6A}" destId="{5C551072-A172-47FE-B570-E5153E512845}" srcOrd="0" destOrd="6" presId="urn:microsoft.com/office/officeart/2005/8/layout/vList5"/>
    <dgm:cxn modelId="{A00EAD6A-47D3-4118-8295-3D93F02A608A}" type="presOf" srcId="{9A0F74A1-1BDA-4B78-911B-94E4650E51B7}" destId="{5C551072-A172-47FE-B570-E5153E512845}" srcOrd="0" destOrd="2" presId="urn:microsoft.com/office/officeart/2005/8/layout/vList5"/>
    <dgm:cxn modelId="{1C82724C-A9FF-4111-90F3-F1FA69FF1835}" srcId="{2CE9FD30-DF54-45B0-945E-5344F7A7D13E}" destId="{1229023F-ADD1-48B6-8F40-42AFA8EBDCD3}" srcOrd="5" destOrd="0" parTransId="{5A254B39-4046-41DA-93B7-EEF6288A9237}" sibTransId="{AA237461-7D71-4BB4-B968-A2AC07C462B0}"/>
    <dgm:cxn modelId="{8AD9F36F-2C89-4565-96A3-B5FA5B110F95}" srcId="{2CE9FD30-DF54-45B0-945E-5344F7A7D13E}" destId="{CDB362F6-2801-4D26-BFF2-6A1E2594E654}" srcOrd="7" destOrd="0" parTransId="{874F1915-3066-4A52-A25B-58092DAA1B77}" sibTransId="{B60C51F9-9AC7-402F-A376-CAE96B253123}"/>
    <dgm:cxn modelId="{BA254785-11B1-4426-848B-613C8736E138}" srcId="{2CE9FD30-DF54-45B0-945E-5344F7A7D13E}" destId="{01975010-BD02-49C7-A22E-3A3D5EEB35F1}" srcOrd="3" destOrd="0" parTransId="{8233220E-EF31-4A13-BCC4-C606122715B2}" sibTransId="{6C27D6C6-9EC7-4835-939A-EEBF79E3F123}"/>
    <dgm:cxn modelId="{38280D8E-BCB3-4271-AB92-1BDDE3696018}" srcId="{2CE9FD30-DF54-45B0-945E-5344F7A7D13E}" destId="{F0F75644-9DF6-4681-8F31-9687A613CE6A}" srcOrd="6" destOrd="0" parTransId="{22E18F7B-206E-4CDF-A9CA-B50E782FCB5A}" sibTransId="{5491EE45-2FF1-4218-89AE-DBAD12600671}"/>
    <dgm:cxn modelId="{1BC2E19C-3216-489F-9FEC-8DC076005042}" type="presOf" srcId="{01975010-BD02-49C7-A22E-3A3D5EEB35F1}" destId="{5C551072-A172-47FE-B570-E5153E512845}" srcOrd="0" destOrd="3" presId="urn:microsoft.com/office/officeart/2005/8/layout/vList5"/>
    <dgm:cxn modelId="{067A8CA3-56C9-4D53-9B29-BB3927962110}" srcId="{BE9B058F-95DE-4270-A088-33C2BED7EEA6}" destId="{2CE9FD30-DF54-45B0-945E-5344F7A7D13E}" srcOrd="0" destOrd="0" parTransId="{7000DB1C-BA9E-43B2-8739-5104AA9FD69F}" sibTransId="{E9CCB4DF-CD3C-4572-ABA4-3F52F77C5B37}"/>
    <dgm:cxn modelId="{264330AF-90A0-43E0-A6AE-F0A74BF9D3F7}" type="presOf" srcId="{1229023F-ADD1-48B6-8F40-42AFA8EBDCD3}" destId="{5C551072-A172-47FE-B570-E5153E512845}" srcOrd="0" destOrd="5" presId="urn:microsoft.com/office/officeart/2005/8/layout/vList5"/>
    <dgm:cxn modelId="{26AC5ACC-0E2D-4A45-805C-709557E2689C}" srcId="{2CE9FD30-DF54-45B0-945E-5344F7A7D13E}" destId="{9A0F74A1-1BDA-4B78-911B-94E4650E51B7}" srcOrd="2" destOrd="0" parTransId="{DA2379DE-11AB-4E4E-89E4-73BD0E8F7A8B}" sibTransId="{3326B75B-7F18-4CF4-8760-069750FAD241}"/>
    <dgm:cxn modelId="{7908BAE1-EB87-4955-98F3-66F69F5B1344}" type="presOf" srcId="{CE25F426-806C-42DB-BC65-74C163A314F2}" destId="{5C551072-A172-47FE-B570-E5153E512845}" srcOrd="0" destOrd="4" presId="urn:microsoft.com/office/officeart/2005/8/layout/vList5"/>
    <dgm:cxn modelId="{C3C8D3E1-34D4-46CA-A42C-84563393D2EE}" type="presOf" srcId="{BE9B058F-95DE-4270-A088-33C2BED7EEA6}" destId="{45590F23-B120-4CE0-ACC8-99A44D53BF38}" srcOrd="0" destOrd="0" presId="urn:microsoft.com/office/officeart/2005/8/layout/vList5"/>
    <dgm:cxn modelId="{999A39E5-4718-4C7A-9FFA-FBF66DE06C4C}" type="presOf" srcId="{9EF7A424-C569-4A51-B665-D14510E5DD79}" destId="{5C551072-A172-47FE-B570-E5153E512845}" srcOrd="0" destOrd="1" presId="urn:microsoft.com/office/officeart/2005/8/layout/vList5"/>
    <dgm:cxn modelId="{5A6AE6EA-8722-450B-8149-2507A30B45A3}" srcId="{2CE9FD30-DF54-45B0-945E-5344F7A7D13E}" destId="{AE814ECC-6283-4674-8227-331967B24692}" srcOrd="0" destOrd="0" parTransId="{72BF2279-49E0-4E24-86A6-60C79615832A}" sibTransId="{E7845D33-3E8E-4840-8871-80200266E2B4}"/>
    <dgm:cxn modelId="{9145A0F6-97C8-4FBC-B7A6-C5C7E865D1BA}" type="presOf" srcId="{CDB362F6-2801-4D26-BFF2-6A1E2594E654}" destId="{5C551072-A172-47FE-B570-E5153E512845}" srcOrd="0" destOrd="7" presId="urn:microsoft.com/office/officeart/2005/8/layout/vList5"/>
    <dgm:cxn modelId="{D937BAFE-0C79-4DF6-9B36-49850C95320D}" srcId="{2CE9FD30-DF54-45B0-945E-5344F7A7D13E}" destId="{CE25F426-806C-42DB-BC65-74C163A314F2}" srcOrd="4" destOrd="0" parTransId="{5C13372F-620E-4B4F-81C8-117664B85F7A}" sibTransId="{D5520791-723D-4D3D-84D9-DAA4BE5B70FB}"/>
    <dgm:cxn modelId="{4C655AD8-644B-4223-AEB6-00303096E2E3}" type="presParOf" srcId="{45590F23-B120-4CE0-ACC8-99A44D53BF38}" destId="{D7EDE5CC-8A39-4D6D-ADE5-A8D94E0AA8E9}" srcOrd="0" destOrd="0" presId="urn:microsoft.com/office/officeart/2005/8/layout/vList5"/>
    <dgm:cxn modelId="{B10AF88A-80A2-467A-9920-C7AC56EC535C}" type="presParOf" srcId="{D7EDE5CC-8A39-4D6D-ADE5-A8D94E0AA8E9}" destId="{1DF33CD8-2398-4B89-8D24-14C3A57D044F}" srcOrd="0" destOrd="0" presId="urn:microsoft.com/office/officeart/2005/8/layout/vList5"/>
    <dgm:cxn modelId="{BE48AE68-F8B6-4022-9D83-074B1C4107F4}" type="presParOf" srcId="{D7EDE5CC-8A39-4D6D-ADE5-A8D94E0AA8E9}" destId="{5C551072-A172-47FE-B570-E5153E5128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751E1-956C-4783-BA2F-744588616CA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A190C0-8061-4E4E-88C8-C6090EF48D72}">
      <dgm:prSet custT="1"/>
      <dgm:spPr/>
      <dgm:t>
        <a:bodyPr/>
        <a:lstStyle/>
        <a:p>
          <a:r>
            <a:rPr lang="en-US" sz="4400" dirty="0"/>
            <a:t>Đối </a:t>
          </a:r>
          <a:r>
            <a:rPr lang="en-US" sz="4400" dirty="0" err="1"/>
            <a:t>với</a:t>
          </a:r>
          <a:r>
            <a:rPr lang="en-US" sz="4400" dirty="0"/>
            <a:t> </a:t>
          </a:r>
          <a:r>
            <a:rPr lang="en-US" sz="4400" dirty="0" err="1"/>
            <a:t>cấp</a:t>
          </a:r>
          <a:r>
            <a:rPr lang="en-US" sz="4400" dirty="0"/>
            <a:t> THCS</a:t>
          </a:r>
        </a:p>
      </dgm:t>
    </dgm:pt>
    <dgm:pt modelId="{7BA1B959-7065-4F8D-9C0D-E5768B935DE8}" type="parTrans" cxnId="{2D2688A1-26E8-4050-A201-3A70E11374E9}">
      <dgm:prSet/>
      <dgm:spPr/>
      <dgm:t>
        <a:bodyPr/>
        <a:lstStyle/>
        <a:p>
          <a:endParaRPr lang="en-US"/>
        </a:p>
      </dgm:t>
    </dgm:pt>
    <dgm:pt modelId="{AC360E29-D01B-4C04-A2DB-30ABBA5D0571}" type="sibTrans" cxnId="{2D2688A1-26E8-4050-A201-3A70E11374E9}">
      <dgm:prSet/>
      <dgm:spPr/>
      <dgm:t>
        <a:bodyPr/>
        <a:lstStyle/>
        <a:p>
          <a:endParaRPr lang="en-US"/>
        </a:p>
      </dgm:t>
    </dgm:pt>
    <dgm:pt modelId="{7F802186-8A74-48D1-9D0E-AFF033D0FB05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Bài viết giới thiệu về tr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ờng (1 lần)</a:t>
          </a:r>
        </a:p>
      </dgm:t>
    </dgm:pt>
    <dgm:pt modelId="{832EB8CE-2496-426A-8490-6A518FBC67EC}" type="parTrans" cxnId="{DF755A06-6837-486D-A67D-B6B9EE673BEE}">
      <dgm:prSet/>
      <dgm:spPr/>
      <dgm:t>
        <a:bodyPr/>
        <a:lstStyle/>
        <a:p>
          <a:endParaRPr lang="en-US"/>
        </a:p>
      </dgm:t>
    </dgm:pt>
    <dgm:pt modelId="{B8759E09-4348-4E89-A5F2-B92568338F7D}" type="sibTrans" cxnId="{DF755A06-6837-486D-A67D-B6B9EE673BEE}">
      <dgm:prSet/>
      <dgm:spPr/>
      <dgm:t>
        <a:bodyPr/>
        <a:lstStyle/>
        <a:p>
          <a:endParaRPr lang="en-US"/>
        </a:p>
      </dgm:t>
    </dgm:pt>
    <dgm:pt modelId="{27625C7F-CEB7-4EDD-8EAB-7C984A728CB3}">
      <dgm:prSet custT="1"/>
      <dgm:spPr/>
      <dgm:t>
        <a:bodyPr/>
        <a:lstStyle/>
        <a:p>
          <a:r>
            <a:rPr lang="en-US" sz="2300" b="0" i="0" u="none" dirty="0" err="1">
              <a:latin typeface="Calibri (Body)"/>
            </a:rPr>
            <a:t>Cơ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cấu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tổ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chức</a:t>
          </a:r>
          <a:r>
            <a:rPr lang="en-US" sz="2300" b="0" i="0" u="none" dirty="0">
              <a:latin typeface="Calibri (Body)"/>
            </a:rPr>
            <a:t> (1 </a:t>
          </a:r>
          <a:r>
            <a:rPr lang="en-US" sz="2300" b="0" i="0" u="none" dirty="0" err="1">
              <a:latin typeface="Calibri (Body)"/>
            </a:rPr>
            <a:t>lần</a:t>
          </a:r>
          <a:r>
            <a:rPr lang="en-US" sz="2300" b="0" i="0" u="none" dirty="0">
              <a:latin typeface="Calibri (Body)"/>
            </a:rPr>
            <a:t>)</a:t>
          </a:r>
        </a:p>
      </dgm:t>
    </dgm:pt>
    <dgm:pt modelId="{968DA0E9-6F20-4B6B-B029-DEF444DEEFB8}" type="parTrans" cxnId="{5145839A-E086-40CF-9130-94831BACD7BC}">
      <dgm:prSet/>
      <dgm:spPr/>
      <dgm:t>
        <a:bodyPr/>
        <a:lstStyle/>
        <a:p>
          <a:endParaRPr lang="en-US"/>
        </a:p>
      </dgm:t>
    </dgm:pt>
    <dgm:pt modelId="{C4706C83-DFFE-40B4-A86C-EA5C34D97B19}" type="sibTrans" cxnId="{5145839A-E086-40CF-9130-94831BACD7BC}">
      <dgm:prSet/>
      <dgm:spPr/>
      <dgm:t>
        <a:bodyPr/>
        <a:lstStyle/>
        <a:p>
          <a:endParaRPr lang="en-US"/>
        </a:p>
      </dgm:t>
    </dgm:pt>
    <dgm:pt modelId="{A3A4A355-182E-4B04-822D-2DBC4AF85551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Tin tức sự kiện (Th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ờng xuyên)</a:t>
          </a:r>
        </a:p>
      </dgm:t>
    </dgm:pt>
    <dgm:pt modelId="{AF6623BA-B7E7-4384-B280-5B1AA4A4BEF7}" type="parTrans" cxnId="{F306AE92-6EB8-4385-B985-C9FC85DE1AC0}">
      <dgm:prSet/>
      <dgm:spPr/>
      <dgm:t>
        <a:bodyPr/>
        <a:lstStyle/>
        <a:p>
          <a:endParaRPr lang="en-US"/>
        </a:p>
      </dgm:t>
    </dgm:pt>
    <dgm:pt modelId="{915FB477-F460-4BD4-B21B-6B9B6FABDAE8}" type="sibTrans" cxnId="{F306AE92-6EB8-4385-B985-C9FC85DE1AC0}">
      <dgm:prSet/>
      <dgm:spPr/>
      <dgm:t>
        <a:bodyPr/>
        <a:lstStyle/>
        <a:p>
          <a:endParaRPr lang="en-US"/>
        </a:p>
      </dgm:t>
    </dgm:pt>
    <dgm:pt modelId="{EAD924CE-D5AD-4907-A149-35212BCD9521}">
      <dgm:prSet custT="1"/>
      <dgm:spPr/>
      <dgm:t>
        <a:bodyPr/>
        <a:lstStyle/>
        <a:p>
          <a:r>
            <a:rPr lang="en-US" sz="2300" b="0" i="0" u="none" dirty="0">
              <a:latin typeface="Calibri (Body)"/>
            </a:rPr>
            <a:t>Thông </a:t>
          </a:r>
          <a:r>
            <a:rPr lang="en-US" sz="2300" b="0" i="0" u="none" dirty="0" err="1">
              <a:latin typeface="Calibri (Body)"/>
            </a:rPr>
            <a:t>báo</a:t>
          </a:r>
          <a:r>
            <a:rPr lang="en-US" sz="2300" b="0" i="0" u="none" dirty="0">
              <a:latin typeface="Calibri (Body)"/>
            </a:rPr>
            <a:t>, </a:t>
          </a:r>
          <a:r>
            <a:rPr lang="en-US" sz="2300" b="0" i="0" u="none" dirty="0" err="1">
              <a:latin typeface="Calibri (Body)"/>
            </a:rPr>
            <a:t>thư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mời</a:t>
          </a:r>
          <a:r>
            <a:rPr lang="en-US" sz="2300" b="0" i="0" u="none" dirty="0">
              <a:latin typeface="Calibri (Body)"/>
            </a:rPr>
            <a:t> … (Th</a:t>
          </a:r>
          <a:r>
            <a:rPr lang="vi-VN" sz="2300" b="0" i="0" u="none" dirty="0">
              <a:latin typeface="Calibri (Body)"/>
            </a:rPr>
            <a:t>ư</a:t>
          </a:r>
          <a:r>
            <a:rPr lang="en-US" sz="2300" b="0" i="0" u="none" dirty="0" err="1">
              <a:latin typeface="Calibri (Body)"/>
            </a:rPr>
            <a:t>ờng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xuyên</a:t>
          </a:r>
          <a:r>
            <a:rPr lang="en-US" sz="2300" b="0" i="0" u="none" dirty="0">
              <a:latin typeface="Calibri (Body)"/>
            </a:rPr>
            <a:t>)</a:t>
          </a:r>
        </a:p>
      </dgm:t>
    </dgm:pt>
    <dgm:pt modelId="{037B058C-7730-44DA-8FA1-BE2A4FE4A599}" type="parTrans" cxnId="{902325F8-180E-4313-826D-D68451465370}">
      <dgm:prSet/>
      <dgm:spPr/>
      <dgm:t>
        <a:bodyPr/>
        <a:lstStyle/>
        <a:p>
          <a:endParaRPr lang="en-US"/>
        </a:p>
      </dgm:t>
    </dgm:pt>
    <dgm:pt modelId="{7261C68A-0D46-4F00-AB97-36F37264EF68}" type="sibTrans" cxnId="{902325F8-180E-4313-826D-D68451465370}">
      <dgm:prSet/>
      <dgm:spPr/>
      <dgm:t>
        <a:bodyPr/>
        <a:lstStyle/>
        <a:p>
          <a:endParaRPr lang="en-US"/>
        </a:p>
      </dgm:t>
    </dgm:pt>
    <dgm:pt modelId="{BEE7F568-CA7F-4A78-80F9-97B8E56F7683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Tài nguyên học tập (Th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ờng xuyên)</a:t>
          </a:r>
        </a:p>
      </dgm:t>
    </dgm:pt>
    <dgm:pt modelId="{2CF298AA-EA92-4553-A01A-55C5AE34A3F5}" type="parTrans" cxnId="{CEC57113-C2F8-4C40-96B8-3A1BFEC281E0}">
      <dgm:prSet/>
      <dgm:spPr/>
      <dgm:t>
        <a:bodyPr/>
        <a:lstStyle/>
        <a:p>
          <a:endParaRPr lang="en-US"/>
        </a:p>
      </dgm:t>
    </dgm:pt>
    <dgm:pt modelId="{79AEBE9F-3AE1-40B2-B72E-70879BC392EB}" type="sibTrans" cxnId="{CEC57113-C2F8-4C40-96B8-3A1BFEC281E0}">
      <dgm:prSet/>
      <dgm:spPr/>
      <dgm:t>
        <a:bodyPr/>
        <a:lstStyle/>
        <a:p>
          <a:endParaRPr lang="en-US"/>
        </a:p>
      </dgm:t>
    </dgm:pt>
    <dgm:pt modelId="{C2DD0B23-3771-4E90-9185-C57055938A1D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Hoạt động dạy và học (Th</a:t>
          </a:r>
          <a:r>
            <a:rPr lang="vi-VN" sz="2300" b="0" i="0" u="none">
              <a:latin typeface="Calibri (Body)"/>
            </a:rPr>
            <a:t>ư</a:t>
          </a:r>
          <a:r>
            <a:rPr lang="en-US" sz="2300" b="0" i="0" u="none">
              <a:latin typeface="Calibri (Body)"/>
            </a:rPr>
            <a:t>ờng xuyên)</a:t>
          </a:r>
        </a:p>
      </dgm:t>
    </dgm:pt>
    <dgm:pt modelId="{8CBE4704-19E2-4FDF-8107-9286F96D6AFC}" type="parTrans" cxnId="{D68B1344-AD70-427D-A1EF-A38DCCDEF24F}">
      <dgm:prSet/>
      <dgm:spPr/>
      <dgm:t>
        <a:bodyPr/>
        <a:lstStyle/>
        <a:p>
          <a:endParaRPr lang="en-US"/>
        </a:p>
      </dgm:t>
    </dgm:pt>
    <dgm:pt modelId="{9A09AE70-FE57-495E-8A40-D296735D2414}" type="sibTrans" cxnId="{D68B1344-AD70-427D-A1EF-A38DCCDEF24F}">
      <dgm:prSet/>
      <dgm:spPr/>
      <dgm:t>
        <a:bodyPr/>
        <a:lstStyle/>
        <a:p>
          <a:endParaRPr lang="en-US"/>
        </a:p>
      </dgm:t>
    </dgm:pt>
    <dgm:pt modelId="{CD4F798C-C3DD-467E-B9B8-56BF1FD45FBB}">
      <dgm:prSet custT="1"/>
      <dgm:spPr/>
      <dgm:t>
        <a:bodyPr/>
        <a:lstStyle/>
        <a:p>
          <a:r>
            <a:rPr lang="en-US" sz="2300" b="0" i="0" u="none">
              <a:latin typeface="Calibri (Body)"/>
            </a:rPr>
            <a:t>Thông tin liên hệ: địa chỉ, số điện thoại Ban giám hiệu, giáo viên (1 lần)</a:t>
          </a:r>
        </a:p>
      </dgm:t>
    </dgm:pt>
    <dgm:pt modelId="{2D10A44E-AA58-4EEB-968A-EAAB9847036A}" type="parTrans" cxnId="{554516D0-F986-46C7-B251-68A73B39BC3C}">
      <dgm:prSet/>
      <dgm:spPr/>
      <dgm:t>
        <a:bodyPr/>
        <a:lstStyle/>
        <a:p>
          <a:endParaRPr lang="en-US"/>
        </a:p>
      </dgm:t>
    </dgm:pt>
    <dgm:pt modelId="{57B94EB2-2E58-4331-89B3-7EE08DB58A7C}" type="sibTrans" cxnId="{554516D0-F986-46C7-B251-68A73B39BC3C}">
      <dgm:prSet/>
      <dgm:spPr/>
      <dgm:t>
        <a:bodyPr/>
        <a:lstStyle/>
        <a:p>
          <a:endParaRPr lang="en-US"/>
        </a:p>
      </dgm:t>
    </dgm:pt>
    <dgm:pt modelId="{9BE9CBF2-FAD4-4644-8425-63DED8FA32F3}">
      <dgm:prSet custT="1"/>
      <dgm:spPr/>
      <dgm:t>
        <a:bodyPr/>
        <a:lstStyle/>
        <a:p>
          <a:r>
            <a:rPr lang="en-US" sz="2300" b="0" i="0" u="none" dirty="0" err="1">
              <a:latin typeface="Calibri (Body)"/>
            </a:rPr>
            <a:t>Hình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ảnh</a:t>
          </a:r>
          <a:r>
            <a:rPr lang="en-US" sz="2300" b="0" i="0" u="none" dirty="0">
              <a:latin typeface="Calibri (Body)"/>
            </a:rPr>
            <a:t> – Video (Th</a:t>
          </a:r>
          <a:r>
            <a:rPr lang="vi-VN" sz="2300" b="0" i="0" u="none" dirty="0">
              <a:latin typeface="Calibri (Body)"/>
            </a:rPr>
            <a:t>ư</a:t>
          </a:r>
          <a:r>
            <a:rPr lang="en-US" sz="2300" b="0" i="0" u="none" dirty="0" err="1">
              <a:latin typeface="Calibri (Body)"/>
            </a:rPr>
            <a:t>ờng</a:t>
          </a:r>
          <a:r>
            <a:rPr lang="en-US" sz="2300" b="0" i="0" u="none" dirty="0">
              <a:latin typeface="Calibri (Body)"/>
            </a:rPr>
            <a:t> </a:t>
          </a:r>
          <a:r>
            <a:rPr lang="en-US" sz="2300" b="0" i="0" u="none" dirty="0" err="1">
              <a:latin typeface="Calibri (Body)"/>
            </a:rPr>
            <a:t>xuyên</a:t>
          </a:r>
          <a:r>
            <a:rPr lang="en-US" sz="2300" b="0" i="0" u="none" dirty="0">
              <a:latin typeface="Calibri (Body)"/>
            </a:rPr>
            <a:t>)</a:t>
          </a:r>
        </a:p>
      </dgm:t>
    </dgm:pt>
    <dgm:pt modelId="{4EB541B3-C48E-42F3-840B-D3F3B9414123}" type="parTrans" cxnId="{FDDE7CA8-C305-4C77-B896-3399D1A65038}">
      <dgm:prSet/>
      <dgm:spPr/>
      <dgm:t>
        <a:bodyPr/>
        <a:lstStyle/>
        <a:p>
          <a:endParaRPr lang="en-US"/>
        </a:p>
      </dgm:t>
    </dgm:pt>
    <dgm:pt modelId="{10C7923B-9F20-413A-824F-7951EC774F08}" type="sibTrans" cxnId="{FDDE7CA8-C305-4C77-B896-3399D1A65038}">
      <dgm:prSet/>
      <dgm:spPr/>
      <dgm:t>
        <a:bodyPr/>
        <a:lstStyle/>
        <a:p>
          <a:endParaRPr lang="en-US"/>
        </a:p>
      </dgm:t>
    </dgm:pt>
    <dgm:pt modelId="{DE6A203F-376B-4CAF-842F-6D8FC33B3C22}" type="pres">
      <dgm:prSet presAssocID="{82B751E1-956C-4783-BA2F-744588616CAE}" presName="Name0" presStyleCnt="0">
        <dgm:presLayoutVars>
          <dgm:dir/>
          <dgm:animLvl val="lvl"/>
          <dgm:resizeHandles val="exact"/>
        </dgm:presLayoutVars>
      </dgm:prSet>
      <dgm:spPr/>
    </dgm:pt>
    <dgm:pt modelId="{6E524A81-1DC6-4981-AE05-7297303FFB29}" type="pres">
      <dgm:prSet presAssocID="{9DA190C0-8061-4E4E-88C8-C6090EF48D72}" presName="linNode" presStyleCnt="0"/>
      <dgm:spPr/>
    </dgm:pt>
    <dgm:pt modelId="{C7B7B02E-782D-4081-B37F-D69951346F2E}" type="pres">
      <dgm:prSet presAssocID="{9DA190C0-8061-4E4E-88C8-C6090EF48D72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FBA182D-489B-44DE-AEE7-D901A1D41E1D}" type="pres">
      <dgm:prSet presAssocID="{9DA190C0-8061-4E4E-88C8-C6090EF48D7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F755A06-6837-486D-A67D-B6B9EE673BEE}" srcId="{9DA190C0-8061-4E4E-88C8-C6090EF48D72}" destId="{7F802186-8A74-48D1-9D0E-AFF033D0FB05}" srcOrd="0" destOrd="0" parTransId="{832EB8CE-2496-426A-8490-6A518FBC67EC}" sibTransId="{B8759E09-4348-4E89-A5F2-B92568338F7D}"/>
    <dgm:cxn modelId="{25A30C09-7B99-44EE-8284-AE9CBDF48593}" type="presOf" srcId="{BEE7F568-CA7F-4A78-80F9-97B8E56F7683}" destId="{BFBA182D-489B-44DE-AEE7-D901A1D41E1D}" srcOrd="0" destOrd="4" presId="urn:microsoft.com/office/officeart/2005/8/layout/vList5"/>
    <dgm:cxn modelId="{CEC57113-C2F8-4C40-96B8-3A1BFEC281E0}" srcId="{9DA190C0-8061-4E4E-88C8-C6090EF48D72}" destId="{BEE7F568-CA7F-4A78-80F9-97B8E56F7683}" srcOrd="4" destOrd="0" parTransId="{2CF298AA-EA92-4553-A01A-55C5AE34A3F5}" sibTransId="{79AEBE9F-3AE1-40B2-B72E-70879BC392EB}"/>
    <dgm:cxn modelId="{AD670732-2E63-4F88-935D-141DC5230C2F}" type="presOf" srcId="{27625C7F-CEB7-4EDD-8EAB-7C984A728CB3}" destId="{BFBA182D-489B-44DE-AEE7-D901A1D41E1D}" srcOrd="0" destOrd="1" presId="urn:microsoft.com/office/officeart/2005/8/layout/vList5"/>
    <dgm:cxn modelId="{75ED2E37-FB5D-4D86-86BD-EB7C183088E2}" type="presOf" srcId="{9DA190C0-8061-4E4E-88C8-C6090EF48D72}" destId="{C7B7B02E-782D-4081-B37F-D69951346F2E}" srcOrd="0" destOrd="0" presId="urn:microsoft.com/office/officeart/2005/8/layout/vList5"/>
    <dgm:cxn modelId="{41DE045F-EA4D-48F4-99F2-3BBB4637EDAA}" type="presOf" srcId="{A3A4A355-182E-4B04-822D-2DBC4AF85551}" destId="{BFBA182D-489B-44DE-AEE7-D901A1D41E1D}" srcOrd="0" destOrd="2" presId="urn:microsoft.com/office/officeart/2005/8/layout/vList5"/>
    <dgm:cxn modelId="{D68B1344-AD70-427D-A1EF-A38DCCDEF24F}" srcId="{9DA190C0-8061-4E4E-88C8-C6090EF48D72}" destId="{C2DD0B23-3771-4E90-9185-C57055938A1D}" srcOrd="5" destOrd="0" parTransId="{8CBE4704-19E2-4FDF-8107-9286F96D6AFC}" sibTransId="{9A09AE70-FE57-495E-8A40-D296735D2414}"/>
    <dgm:cxn modelId="{4CE32E64-4B7E-4E16-9E75-354F281729B5}" type="presOf" srcId="{9BE9CBF2-FAD4-4644-8425-63DED8FA32F3}" destId="{BFBA182D-489B-44DE-AEE7-D901A1D41E1D}" srcOrd="0" destOrd="7" presId="urn:microsoft.com/office/officeart/2005/8/layout/vList5"/>
    <dgm:cxn modelId="{9CCC154C-3F21-4A54-AE35-7C3EB4B2E00D}" type="presOf" srcId="{7F802186-8A74-48D1-9D0E-AFF033D0FB05}" destId="{BFBA182D-489B-44DE-AEE7-D901A1D41E1D}" srcOrd="0" destOrd="0" presId="urn:microsoft.com/office/officeart/2005/8/layout/vList5"/>
    <dgm:cxn modelId="{F2244E70-DA83-4C1A-A8F0-5C5EABBAD85D}" type="presOf" srcId="{CD4F798C-C3DD-467E-B9B8-56BF1FD45FBB}" destId="{BFBA182D-489B-44DE-AEE7-D901A1D41E1D}" srcOrd="0" destOrd="6" presId="urn:microsoft.com/office/officeart/2005/8/layout/vList5"/>
    <dgm:cxn modelId="{48DF2C8C-641D-4911-95B9-BA036BEAF898}" type="presOf" srcId="{82B751E1-956C-4783-BA2F-744588616CAE}" destId="{DE6A203F-376B-4CAF-842F-6D8FC33B3C22}" srcOrd="0" destOrd="0" presId="urn:microsoft.com/office/officeart/2005/8/layout/vList5"/>
    <dgm:cxn modelId="{F306AE92-6EB8-4385-B985-C9FC85DE1AC0}" srcId="{9DA190C0-8061-4E4E-88C8-C6090EF48D72}" destId="{A3A4A355-182E-4B04-822D-2DBC4AF85551}" srcOrd="2" destOrd="0" parTransId="{AF6623BA-B7E7-4384-B280-5B1AA4A4BEF7}" sibTransId="{915FB477-F460-4BD4-B21B-6B9B6FABDAE8}"/>
    <dgm:cxn modelId="{5145839A-E086-40CF-9130-94831BACD7BC}" srcId="{9DA190C0-8061-4E4E-88C8-C6090EF48D72}" destId="{27625C7F-CEB7-4EDD-8EAB-7C984A728CB3}" srcOrd="1" destOrd="0" parTransId="{968DA0E9-6F20-4B6B-B029-DEF444DEEFB8}" sibTransId="{C4706C83-DFFE-40B4-A86C-EA5C34D97B19}"/>
    <dgm:cxn modelId="{2D2688A1-26E8-4050-A201-3A70E11374E9}" srcId="{82B751E1-956C-4783-BA2F-744588616CAE}" destId="{9DA190C0-8061-4E4E-88C8-C6090EF48D72}" srcOrd="0" destOrd="0" parTransId="{7BA1B959-7065-4F8D-9C0D-E5768B935DE8}" sibTransId="{AC360E29-D01B-4C04-A2DB-30ABBA5D0571}"/>
    <dgm:cxn modelId="{FDDE7CA8-C305-4C77-B896-3399D1A65038}" srcId="{9DA190C0-8061-4E4E-88C8-C6090EF48D72}" destId="{9BE9CBF2-FAD4-4644-8425-63DED8FA32F3}" srcOrd="7" destOrd="0" parTransId="{4EB541B3-C48E-42F3-840B-D3F3B9414123}" sibTransId="{10C7923B-9F20-413A-824F-7951EC774F08}"/>
    <dgm:cxn modelId="{89E261BE-0FFD-4A15-B57D-0A0C372C78E0}" type="presOf" srcId="{C2DD0B23-3771-4E90-9185-C57055938A1D}" destId="{BFBA182D-489B-44DE-AEE7-D901A1D41E1D}" srcOrd="0" destOrd="5" presId="urn:microsoft.com/office/officeart/2005/8/layout/vList5"/>
    <dgm:cxn modelId="{554516D0-F986-46C7-B251-68A73B39BC3C}" srcId="{9DA190C0-8061-4E4E-88C8-C6090EF48D72}" destId="{CD4F798C-C3DD-467E-B9B8-56BF1FD45FBB}" srcOrd="6" destOrd="0" parTransId="{2D10A44E-AA58-4EEB-968A-EAAB9847036A}" sibTransId="{57B94EB2-2E58-4331-89B3-7EE08DB58A7C}"/>
    <dgm:cxn modelId="{75347BD4-5F1C-4555-A2A5-B925C9F3C893}" type="presOf" srcId="{EAD924CE-D5AD-4907-A149-35212BCD9521}" destId="{BFBA182D-489B-44DE-AEE7-D901A1D41E1D}" srcOrd="0" destOrd="3" presId="urn:microsoft.com/office/officeart/2005/8/layout/vList5"/>
    <dgm:cxn modelId="{902325F8-180E-4313-826D-D68451465370}" srcId="{9DA190C0-8061-4E4E-88C8-C6090EF48D72}" destId="{EAD924CE-D5AD-4907-A149-35212BCD9521}" srcOrd="3" destOrd="0" parTransId="{037B058C-7730-44DA-8FA1-BE2A4FE4A599}" sibTransId="{7261C68A-0D46-4F00-AB97-36F37264EF68}"/>
    <dgm:cxn modelId="{CB541332-A3BA-4930-9D03-9646D0AED179}" type="presParOf" srcId="{DE6A203F-376B-4CAF-842F-6D8FC33B3C22}" destId="{6E524A81-1DC6-4981-AE05-7297303FFB29}" srcOrd="0" destOrd="0" presId="urn:microsoft.com/office/officeart/2005/8/layout/vList5"/>
    <dgm:cxn modelId="{D624BC09-FA3B-4D36-90AE-CF5C8EAB519E}" type="presParOf" srcId="{6E524A81-1DC6-4981-AE05-7297303FFB29}" destId="{C7B7B02E-782D-4081-B37F-D69951346F2E}" srcOrd="0" destOrd="0" presId="urn:microsoft.com/office/officeart/2005/8/layout/vList5"/>
    <dgm:cxn modelId="{059D8903-1E49-4B87-9C81-47555BA36EC2}" type="presParOf" srcId="{6E524A81-1DC6-4981-AE05-7297303FFB29}" destId="{BFBA182D-489B-44DE-AEE7-D901A1D41E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3FC94-B96E-4AB8-BEF9-C867D00B40B5}">
      <dsp:nvSpPr>
        <dsp:cNvPr id="0" name=""/>
        <dsp:cNvSpPr/>
      </dsp:nvSpPr>
      <dsp:spPr>
        <a:xfrm rot="5400000">
          <a:off x="3978745" y="-295812"/>
          <a:ext cx="4039124" cy="5645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dirty="0" err="1">
              <a:latin typeface="Calibri (Body)"/>
            </a:rPr>
            <a:t>Bài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viết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giới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thiệu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về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tr</a:t>
          </a:r>
          <a:r>
            <a:rPr lang="vi-VN" sz="2300" b="0" i="0" u="none" kern="1200" dirty="0">
              <a:latin typeface="Calibri (Body)"/>
            </a:rPr>
            <a:t>ư</a:t>
          </a:r>
          <a:r>
            <a:rPr lang="en-US" sz="2300" b="0" i="0" u="none" kern="1200" dirty="0" err="1">
              <a:latin typeface="Calibri (Body)"/>
            </a:rPr>
            <a:t>ờng</a:t>
          </a:r>
          <a:r>
            <a:rPr lang="en-US" sz="2300" b="0" i="0" u="none" kern="1200" dirty="0">
              <a:latin typeface="Calibri (Body)"/>
            </a:rPr>
            <a:t> (1 </a:t>
          </a:r>
          <a:r>
            <a:rPr lang="en-US" sz="2300" b="0" i="0" u="none" kern="1200" dirty="0" err="1">
              <a:latin typeface="Calibri (Body)"/>
            </a:rPr>
            <a:t>lần</a:t>
          </a:r>
          <a:r>
            <a:rPr lang="en-US" sz="2300" b="0" i="0" u="none" kern="1200" dirty="0">
              <a:latin typeface="Calibri (Body)"/>
            </a:rPr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Cơ cấu tổ chức (1 lần)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Tin tức sự kiện (Th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ờng xuyên)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dirty="0">
              <a:latin typeface="Calibri (Body)"/>
            </a:rPr>
            <a:t>Thông </a:t>
          </a:r>
          <a:r>
            <a:rPr lang="en-US" sz="2300" b="0" i="0" u="none" kern="1200" dirty="0" err="1">
              <a:latin typeface="Calibri (Body)"/>
            </a:rPr>
            <a:t>báo</a:t>
          </a:r>
          <a:r>
            <a:rPr lang="en-US" sz="2300" b="0" i="0" u="none" kern="1200" dirty="0">
              <a:latin typeface="Calibri (Body)"/>
            </a:rPr>
            <a:t>, </a:t>
          </a:r>
          <a:r>
            <a:rPr lang="en-US" sz="2300" b="0" i="0" u="none" kern="1200" dirty="0" err="1">
              <a:latin typeface="Calibri (Body)"/>
            </a:rPr>
            <a:t>thư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mời</a:t>
          </a:r>
          <a:r>
            <a:rPr lang="en-US" sz="2300" b="0" i="0" u="none" kern="1200" dirty="0">
              <a:latin typeface="Calibri (Body)"/>
            </a:rPr>
            <a:t> … (Th</a:t>
          </a:r>
          <a:r>
            <a:rPr lang="vi-VN" sz="2300" b="0" i="0" u="none" kern="1200" dirty="0">
              <a:latin typeface="Calibri (Body)"/>
            </a:rPr>
            <a:t>ư</a:t>
          </a:r>
          <a:r>
            <a:rPr lang="en-US" sz="2300" b="0" i="0" u="none" kern="1200" dirty="0" err="1">
              <a:latin typeface="Calibri (Body)"/>
            </a:rPr>
            <a:t>ờng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xuyên</a:t>
          </a:r>
          <a:r>
            <a:rPr lang="en-US" sz="2300" b="0" i="0" u="none" kern="1200" dirty="0">
              <a:latin typeface="Calibri (Body)"/>
            </a:rPr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dirty="0" err="1">
              <a:latin typeface="Calibri (Body)"/>
            </a:rPr>
            <a:t>Thư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viện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của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bé</a:t>
          </a:r>
          <a:r>
            <a:rPr lang="en-US" sz="2300" b="0" i="0" u="none" kern="1200" dirty="0">
              <a:latin typeface="Calibri (Body)"/>
            </a:rPr>
            <a:t> - </a:t>
          </a:r>
          <a:r>
            <a:rPr lang="en-US" sz="2300" b="0" i="0" u="none" kern="1200" dirty="0" err="1">
              <a:latin typeface="Calibri (Body)"/>
            </a:rPr>
            <a:t>Kỹ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năng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sống</a:t>
          </a:r>
          <a:r>
            <a:rPr lang="en-US" sz="2300" b="0" i="0" u="none" kern="1200" dirty="0">
              <a:latin typeface="Calibri (Body)"/>
            </a:rPr>
            <a:t> (Th</a:t>
          </a:r>
          <a:r>
            <a:rPr lang="vi-VN" sz="2300" b="0" i="0" u="none" kern="1200" dirty="0">
              <a:latin typeface="Calibri (Body)"/>
            </a:rPr>
            <a:t>ư</a:t>
          </a:r>
          <a:r>
            <a:rPr lang="en-US" sz="2300" b="0" i="0" u="none" kern="1200" dirty="0" err="1">
              <a:latin typeface="Calibri (Body)"/>
            </a:rPr>
            <a:t>ờng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xuyên</a:t>
          </a:r>
          <a:r>
            <a:rPr lang="en-US" sz="2300" b="0" i="0" u="none" kern="1200" dirty="0">
              <a:latin typeface="Calibri (Body)"/>
            </a:rPr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Sức khỏe – Dinh d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ỡng (Th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ờng xuyên)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Thông tin liên hệ: địa chỉ, số điện thoại Ban giám hiệu, giáo viên (1 lần)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dirty="0" err="1">
              <a:latin typeface="Calibri (Body)"/>
            </a:rPr>
            <a:t>Hình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ảnh</a:t>
          </a:r>
          <a:r>
            <a:rPr lang="en-US" sz="2300" b="0" i="0" u="none" kern="1200" dirty="0">
              <a:latin typeface="Calibri (Body)"/>
            </a:rPr>
            <a:t> – Video (Th</a:t>
          </a:r>
          <a:r>
            <a:rPr lang="vi-VN" sz="2300" b="0" i="0" u="none" kern="1200" dirty="0">
              <a:latin typeface="Calibri (Body)"/>
            </a:rPr>
            <a:t>ư</a:t>
          </a:r>
          <a:r>
            <a:rPr lang="en-US" sz="2300" b="0" i="0" u="none" kern="1200" dirty="0" err="1">
              <a:latin typeface="Calibri (Body)"/>
            </a:rPr>
            <a:t>ờng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xuyên</a:t>
          </a:r>
          <a:r>
            <a:rPr lang="en-US" sz="2300" b="0" i="0" u="none" kern="1200" dirty="0">
              <a:latin typeface="Calibri (Body)"/>
            </a:rPr>
            <a:t>)</a:t>
          </a:r>
        </a:p>
      </dsp:txBody>
      <dsp:txXfrm rot="-5400000">
        <a:off x="3175574" y="704533"/>
        <a:ext cx="5448292" cy="3644776"/>
      </dsp:txXfrm>
    </dsp:sp>
    <dsp:sp modelId="{AFEE84D0-3DEA-4477-BCC8-B0C2293696A2}">
      <dsp:nvSpPr>
        <dsp:cNvPr id="0" name=""/>
        <dsp:cNvSpPr/>
      </dsp:nvSpPr>
      <dsp:spPr>
        <a:xfrm>
          <a:off x="0" y="2467"/>
          <a:ext cx="3175574" cy="5048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Đối </a:t>
          </a:r>
          <a:r>
            <a:rPr lang="en-US" sz="4400" kern="1200" dirty="0" err="1"/>
            <a:t>với</a:t>
          </a:r>
          <a:r>
            <a:rPr lang="en-US" sz="4400" kern="1200" dirty="0"/>
            <a:t> </a:t>
          </a:r>
          <a:r>
            <a:rPr lang="en-US" sz="4400" kern="1200" dirty="0" err="1"/>
            <a:t>cấp</a:t>
          </a:r>
          <a:r>
            <a:rPr lang="en-US" sz="4400" kern="1200" dirty="0"/>
            <a:t> </a:t>
          </a:r>
          <a:r>
            <a:rPr lang="en-US" sz="4400" kern="1200" dirty="0" err="1"/>
            <a:t>M</a:t>
          </a:r>
          <a:r>
            <a:rPr lang="en-US" sz="4400" b="0" kern="1200" dirty="0" err="1"/>
            <a:t>ầm</a:t>
          </a:r>
          <a:r>
            <a:rPr lang="en-US" sz="4400" b="0" kern="1200" dirty="0"/>
            <a:t> non</a:t>
          </a:r>
        </a:p>
      </dsp:txBody>
      <dsp:txXfrm>
        <a:off x="155019" y="157486"/>
        <a:ext cx="2865536" cy="4738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51072-A172-47FE-B570-E5153E512845}">
      <dsp:nvSpPr>
        <dsp:cNvPr id="0" name=""/>
        <dsp:cNvSpPr/>
      </dsp:nvSpPr>
      <dsp:spPr>
        <a:xfrm rot="5400000">
          <a:off x="3976771" y="-295812"/>
          <a:ext cx="4043072" cy="5645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Bài viết giới thiệu về tr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ờng (1 lần)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Cơ cấu tổ chức (1 lần)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Tin tức sự kiện (Th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ờng xuyên)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dirty="0">
              <a:latin typeface="Calibri (Body)"/>
            </a:rPr>
            <a:t>Thông </a:t>
          </a:r>
          <a:r>
            <a:rPr lang="en-US" sz="2300" b="0" i="0" u="none" kern="1200" dirty="0" err="1">
              <a:latin typeface="Calibri (Body)"/>
            </a:rPr>
            <a:t>báo</a:t>
          </a:r>
          <a:r>
            <a:rPr lang="en-US" sz="2300" b="0" i="0" u="none" kern="1200" dirty="0">
              <a:latin typeface="Calibri (Body)"/>
            </a:rPr>
            <a:t>, </a:t>
          </a:r>
          <a:r>
            <a:rPr lang="en-US" sz="2300" b="0" i="0" u="none" kern="1200" dirty="0" err="1">
              <a:latin typeface="Calibri (Body)"/>
            </a:rPr>
            <a:t>thư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mời</a:t>
          </a:r>
          <a:r>
            <a:rPr lang="en-US" sz="2300" b="0" i="0" u="none" kern="1200" dirty="0">
              <a:latin typeface="Calibri (Body)"/>
            </a:rPr>
            <a:t> … (Th</a:t>
          </a:r>
          <a:r>
            <a:rPr lang="vi-VN" sz="2300" b="0" i="0" u="none" kern="1200" dirty="0">
              <a:latin typeface="Calibri (Body)"/>
            </a:rPr>
            <a:t>ư</a:t>
          </a:r>
          <a:r>
            <a:rPr lang="en-US" sz="2300" b="0" i="0" u="none" kern="1200" dirty="0" err="1">
              <a:latin typeface="Calibri (Body)"/>
            </a:rPr>
            <a:t>ờng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xuyên</a:t>
          </a:r>
          <a:r>
            <a:rPr lang="en-US" sz="2300" b="0" i="0" u="none" kern="1200" dirty="0">
              <a:latin typeface="Calibri (Body)"/>
            </a:rPr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Tài nguyên học tập (Th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ờng xuyên)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Hoạt động dạy và học (Th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ờng xuyên)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Thông tin liên hệ: địa chỉ, số điện thoại Ban giám hiệu, giáo viên (1 lần)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dirty="0" err="1">
              <a:latin typeface="Calibri (Body)"/>
            </a:rPr>
            <a:t>Hình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ảnh</a:t>
          </a:r>
          <a:r>
            <a:rPr lang="en-US" sz="2300" b="0" i="0" u="none" kern="1200" dirty="0">
              <a:latin typeface="Calibri (Body)"/>
            </a:rPr>
            <a:t> – Video (Th</a:t>
          </a:r>
          <a:r>
            <a:rPr lang="vi-VN" sz="2300" b="0" i="0" u="none" kern="1200" dirty="0">
              <a:latin typeface="Calibri (Body)"/>
            </a:rPr>
            <a:t>ư</a:t>
          </a:r>
          <a:r>
            <a:rPr lang="en-US" sz="2300" b="0" i="0" u="none" kern="1200" dirty="0" err="1">
              <a:latin typeface="Calibri (Body)"/>
            </a:rPr>
            <a:t>ờng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xuyên</a:t>
          </a:r>
          <a:r>
            <a:rPr lang="en-US" sz="2300" b="0" i="0" u="none" kern="1200" dirty="0">
              <a:latin typeface="Calibri (Body)"/>
            </a:rPr>
            <a:t>)</a:t>
          </a:r>
        </a:p>
      </dsp:txBody>
      <dsp:txXfrm rot="-5400000">
        <a:off x="3175575" y="702751"/>
        <a:ext cx="5448099" cy="3648338"/>
      </dsp:txXfrm>
    </dsp:sp>
    <dsp:sp modelId="{1DF33CD8-2398-4B89-8D24-14C3A57D044F}">
      <dsp:nvSpPr>
        <dsp:cNvPr id="0" name=""/>
        <dsp:cNvSpPr/>
      </dsp:nvSpPr>
      <dsp:spPr>
        <a:xfrm>
          <a:off x="0" y="0"/>
          <a:ext cx="3175574" cy="5053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Đối </a:t>
          </a:r>
          <a:r>
            <a:rPr lang="en-US" sz="4400" kern="1200" dirty="0" err="1"/>
            <a:t>với</a:t>
          </a:r>
          <a:r>
            <a:rPr lang="en-US" sz="4400" kern="1200" dirty="0"/>
            <a:t> </a:t>
          </a:r>
          <a:r>
            <a:rPr lang="en-US" sz="4400" kern="1200" dirty="0" err="1"/>
            <a:t>cấp</a:t>
          </a:r>
          <a:r>
            <a:rPr lang="en-US" sz="4400" kern="1200" dirty="0"/>
            <a:t> </a:t>
          </a:r>
          <a:r>
            <a:rPr lang="en-US" sz="4400" kern="1200" dirty="0" err="1"/>
            <a:t>Tiểu</a:t>
          </a:r>
          <a:r>
            <a:rPr lang="en-US" sz="4400" kern="1200" dirty="0"/>
            <a:t> học</a:t>
          </a:r>
        </a:p>
      </dsp:txBody>
      <dsp:txXfrm>
        <a:off x="155019" y="155019"/>
        <a:ext cx="2865536" cy="4743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A182D-489B-44DE-AEE7-D901A1D41E1D}">
      <dsp:nvSpPr>
        <dsp:cNvPr id="0" name=""/>
        <dsp:cNvSpPr/>
      </dsp:nvSpPr>
      <dsp:spPr>
        <a:xfrm rot="5400000">
          <a:off x="3976771" y="-295812"/>
          <a:ext cx="4043072" cy="5645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Bài viết giới thiệu về tr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ờng (1 lần)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dirty="0" err="1">
              <a:latin typeface="Calibri (Body)"/>
            </a:rPr>
            <a:t>Cơ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cấu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tổ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chức</a:t>
          </a:r>
          <a:r>
            <a:rPr lang="en-US" sz="2300" b="0" i="0" u="none" kern="1200" dirty="0">
              <a:latin typeface="Calibri (Body)"/>
            </a:rPr>
            <a:t> (1 </a:t>
          </a:r>
          <a:r>
            <a:rPr lang="en-US" sz="2300" b="0" i="0" u="none" kern="1200" dirty="0" err="1">
              <a:latin typeface="Calibri (Body)"/>
            </a:rPr>
            <a:t>lần</a:t>
          </a:r>
          <a:r>
            <a:rPr lang="en-US" sz="2300" b="0" i="0" u="none" kern="1200" dirty="0">
              <a:latin typeface="Calibri (Body)"/>
            </a:rPr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Tin tức sự kiện (Th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ờng xuyên)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dirty="0">
              <a:latin typeface="Calibri (Body)"/>
            </a:rPr>
            <a:t>Thông </a:t>
          </a:r>
          <a:r>
            <a:rPr lang="en-US" sz="2300" b="0" i="0" u="none" kern="1200" dirty="0" err="1">
              <a:latin typeface="Calibri (Body)"/>
            </a:rPr>
            <a:t>báo</a:t>
          </a:r>
          <a:r>
            <a:rPr lang="en-US" sz="2300" b="0" i="0" u="none" kern="1200" dirty="0">
              <a:latin typeface="Calibri (Body)"/>
            </a:rPr>
            <a:t>, </a:t>
          </a:r>
          <a:r>
            <a:rPr lang="en-US" sz="2300" b="0" i="0" u="none" kern="1200" dirty="0" err="1">
              <a:latin typeface="Calibri (Body)"/>
            </a:rPr>
            <a:t>thư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mời</a:t>
          </a:r>
          <a:r>
            <a:rPr lang="en-US" sz="2300" b="0" i="0" u="none" kern="1200" dirty="0">
              <a:latin typeface="Calibri (Body)"/>
            </a:rPr>
            <a:t> … (Th</a:t>
          </a:r>
          <a:r>
            <a:rPr lang="vi-VN" sz="2300" b="0" i="0" u="none" kern="1200" dirty="0">
              <a:latin typeface="Calibri (Body)"/>
            </a:rPr>
            <a:t>ư</a:t>
          </a:r>
          <a:r>
            <a:rPr lang="en-US" sz="2300" b="0" i="0" u="none" kern="1200" dirty="0" err="1">
              <a:latin typeface="Calibri (Body)"/>
            </a:rPr>
            <a:t>ờng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xuyên</a:t>
          </a:r>
          <a:r>
            <a:rPr lang="en-US" sz="2300" b="0" i="0" u="none" kern="1200" dirty="0">
              <a:latin typeface="Calibri (Body)"/>
            </a:rPr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Tài nguyên học tập (Th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ờng xuyên)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Hoạt động dạy và học (Th</a:t>
          </a:r>
          <a:r>
            <a:rPr lang="vi-VN" sz="2300" b="0" i="0" u="none" kern="1200">
              <a:latin typeface="Calibri (Body)"/>
            </a:rPr>
            <a:t>ư</a:t>
          </a:r>
          <a:r>
            <a:rPr lang="en-US" sz="2300" b="0" i="0" u="none" kern="1200">
              <a:latin typeface="Calibri (Body)"/>
            </a:rPr>
            <a:t>ờng xuyên)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>
              <a:latin typeface="Calibri (Body)"/>
            </a:rPr>
            <a:t>Thông tin liên hệ: địa chỉ, số điện thoại Ban giám hiệu, giáo viên (1 lần)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u="none" kern="1200" dirty="0" err="1">
              <a:latin typeface="Calibri (Body)"/>
            </a:rPr>
            <a:t>Hình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ảnh</a:t>
          </a:r>
          <a:r>
            <a:rPr lang="en-US" sz="2300" b="0" i="0" u="none" kern="1200" dirty="0">
              <a:latin typeface="Calibri (Body)"/>
            </a:rPr>
            <a:t> – Video (Th</a:t>
          </a:r>
          <a:r>
            <a:rPr lang="vi-VN" sz="2300" b="0" i="0" u="none" kern="1200" dirty="0">
              <a:latin typeface="Calibri (Body)"/>
            </a:rPr>
            <a:t>ư</a:t>
          </a:r>
          <a:r>
            <a:rPr lang="en-US" sz="2300" b="0" i="0" u="none" kern="1200" dirty="0" err="1">
              <a:latin typeface="Calibri (Body)"/>
            </a:rPr>
            <a:t>ờng</a:t>
          </a:r>
          <a:r>
            <a:rPr lang="en-US" sz="2300" b="0" i="0" u="none" kern="1200" dirty="0">
              <a:latin typeface="Calibri (Body)"/>
            </a:rPr>
            <a:t> </a:t>
          </a:r>
          <a:r>
            <a:rPr lang="en-US" sz="2300" b="0" i="0" u="none" kern="1200" dirty="0" err="1">
              <a:latin typeface="Calibri (Body)"/>
            </a:rPr>
            <a:t>xuyên</a:t>
          </a:r>
          <a:r>
            <a:rPr lang="en-US" sz="2300" b="0" i="0" u="none" kern="1200" dirty="0">
              <a:latin typeface="Calibri (Body)"/>
            </a:rPr>
            <a:t>)</a:t>
          </a:r>
        </a:p>
      </dsp:txBody>
      <dsp:txXfrm rot="-5400000">
        <a:off x="3175575" y="702751"/>
        <a:ext cx="5448099" cy="3648338"/>
      </dsp:txXfrm>
    </dsp:sp>
    <dsp:sp modelId="{C7B7B02E-782D-4081-B37F-D69951346F2E}">
      <dsp:nvSpPr>
        <dsp:cNvPr id="0" name=""/>
        <dsp:cNvSpPr/>
      </dsp:nvSpPr>
      <dsp:spPr>
        <a:xfrm>
          <a:off x="0" y="0"/>
          <a:ext cx="3175574" cy="5053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Đối </a:t>
          </a:r>
          <a:r>
            <a:rPr lang="en-US" sz="4400" kern="1200" dirty="0" err="1"/>
            <a:t>với</a:t>
          </a:r>
          <a:r>
            <a:rPr lang="en-US" sz="4400" kern="1200" dirty="0"/>
            <a:t> </a:t>
          </a:r>
          <a:r>
            <a:rPr lang="en-US" sz="4400" kern="1200" dirty="0" err="1"/>
            <a:t>cấp</a:t>
          </a:r>
          <a:r>
            <a:rPr lang="en-US" sz="4400" kern="1200" dirty="0"/>
            <a:t> THCS</a:t>
          </a:r>
        </a:p>
      </dsp:txBody>
      <dsp:txXfrm>
        <a:off x="155019" y="155019"/>
        <a:ext cx="2865536" cy="474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48A85-A44A-423E-A4D8-F49E6310C0FD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AEFD0-8F24-470F-A4D8-BE91E70FB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4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219589"/>
            <a:ext cx="7772400" cy="1465277"/>
          </a:xfrm>
        </p:spPr>
        <p:txBody>
          <a:bodyPr anchor="b">
            <a:normAutofit/>
          </a:bodyPr>
          <a:lstStyle>
            <a:lvl1pPr algn="ctr">
              <a:defRPr sz="4400" b="1" cap="all" spc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562" y="3832026"/>
            <a:ext cx="6858000" cy="3984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C046BD-E41C-4023-994C-0C76AB6CD975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9754E0-8C61-4DB2-984F-7E2BFAC57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BC9CB319-9D7D-4D57-A2B1-B37FB66E4664}"/>
              </a:ext>
            </a:extLst>
          </p:cNvPr>
          <p:cNvSpPr>
            <a:spLocks/>
          </p:cNvSpPr>
          <p:nvPr userDrawn="1"/>
        </p:nvSpPr>
        <p:spPr bwMode="auto">
          <a:xfrm>
            <a:off x="520505" y="-1"/>
            <a:ext cx="8623495" cy="1579946"/>
          </a:xfrm>
          <a:prstGeom prst="flowChartDocumen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  <a:alpha val="79000"/>
                </a:schemeClr>
              </a:gs>
              <a:gs pos="100000">
                <a:schemeClr val="tx2">
                  <a:alpha val="0"/>
                  <a:lumMod val="0"/>
                  <a:lumOff val="100000"/>
                </a:schemeClr>
              </a:gs>
            </a:gsLst>
            <a:lin ang="108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F790C63-9B67-44EB-8A21-E73F0FD8B2CD}"/>
              </a:ext>
            </a:extLst>
          </p:cNvPr>
          <p:cNvSpPr>
            <a:spLocks/>
          </p:cNvSpPr>
          <p:nvPr userDrawn="1"/>
        </p:nvSpPr>
        <p:spPr bwMode="auto">
          <a:xfrm>
            <a:off x="0" y="72338"/>
            <a:ext cx="9144000" cy="1654767"/>
          </a:xfrm>
          <a:prstGeom prst="flowChartDocument">
            <a:avLst/>
          </a:prstGeom>
          <a:gradFill flip="none" rotWithShape="1">
            <a:gsLst>
              <a:gs pos="0">
                <a:schemeClr val="accent5"/>
              </a:gs>
              <a:gs pos="50000">
                <a:schemeClr val="accent5">
                  <a:alpha val="52000"/>
                </a:schemeClr>
              </a:gs>
              <a:gs pos="100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703697A-3047-4714-98A2-4C339FAC9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157696"/>
            <a:ext cx="1075645" cy="1103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98A1FC-812E-498D-99BD-CB96CE987990}"/>
              </a:ext>
            </a:extLst>
          </p:cNvPr>
          <p:cNvSpPr txBox="1"/>
          <p:nvPr userDrawn="1"/>
        </p:nvSpPr>
        <p:spPr>
          <a:xfrm>
            <a:off x="1201562" y="245859"/>
            <a:ext cx="74219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THÀNH PHỐ HỒ CHÍ MINH</a:t>
            </a:r>
          </a:p>
          <a:p>
            <a:pPr algn="ctr">
              <a:lnSpc>
                <a:spcPct val="130000"/>
              </a:lnSpc>
            </a:pP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TÂM THÔNG TIN VÀ CHƯƠNG TRÌNH GIÁO DỤC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b="80129"/>
          <a:stretch/>
        </p:blipFill>
        <p:spPr>
          <a:xfrm>
            <a:off x="-6889" y="5639296"/>
            <a:ext cx="9150889" cy="12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46BD-E41C-4023-994C-0C76AB6CD97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54E0-8C61-4DB2-984F-7E2BFAC5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7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46BD-E41C-4023-994C-0C76AB6CD97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54E0-8C61-4DB2-984F-7E2BFAC5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7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id="{CEA8F9C7-2C5E-4096-B687-EC2387A6CC0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70559" y="6356351"/>
            <a:ext cx="8986138" cy="438149"/>
          </a:xfrm>
          <a:custGeom>
            <a:avLst/>
            <a:gdLst>
              <a:gd name="T0" fmla="*/ 3044 w 3044"/>
              <a:gd name="T1" fmla="*/ 462 h 462"/>
              <a:gd name="T2" fmla="*/ 0 w 3044"/>
              <a:gd name="T3" fmla="*/ 462 h 462"/>
              <a:gd name="T4" fmla="*/ 0 w 3044"/>
              <a:gd name="T5" fmla="*/ 0 h 462"/>
              <a:gd name="T6" fmla="*/ 2692 w 3044"/>
              <a:gd name="T7" fmla="*/ 0 h 462"/>
              <a:gd name="T8" fmla="*/ 3044 w 3044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4" h="462">
                <a:moveTo>
                  <a:pt x="3044" y="462"/>
                </a:moveTo>
                <a:lnTo>
                  <a:pt x="0" y="462"/>
                </a:lnTo>
                <a:lnTo>
                  <a:pt x="0" y="0"/>
                </a:lnTo>
                <a:lnTo>
                  <a:pt x="2692" y="0"/>
                </a:lnTo>
                <a:lnTo>
                  <a:pt x="3044" y="462"/>
                </a:lnTo>
                <a:close/>
              </a:path>
            </a:pathLst>
          </a:custGeom>
          <a:gradFill flip="none" rotWithShape="1">
            <a:gsLst>
              <a:gs pos="0">
                <a:srgbClr val="59B1E3"/>
              </a:gs>
              <a:gs pos="50000">
                <a:srgbClr val="59B1E3">
                  <a:alpha val="67000"/>
                </a:srgbClr>
              </a:gs>
              <a:gs pos="100000">
                <a:schemeClr val="bg1">
                  <a:alpha val="0"/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CCDF5B5-737B-433A-9061-0DE1BC399D6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4" y="6419851"/>
            <a:ext cx="8623495" cy="438149"/>
          </a:xfrm>
          <a:custGeom>
            <a:avLst/>
            <a:gdLst>
              <a:gd name="T0" fmla="*/ 0 w 2910"/>
              <a:gd name="T1" fmla="*/ 382 h 382"/>
              <a:gd name="T2" fmla="*/ 2910 w 2910"/>
              <a:gd name="T3" fmla="*/ 382 h 382"/>
              <a:gd name="T4" fmla="*/ 2910 w 2910"/>
              <a:gd name="T5" fmla="*/ 0 h 382"/>
              <a:gd name="T6" fmla="*/ 292 w 2910"/>
              <a:gd name="T7" fmla="*/ 0 h 382"/>
              <a:gd name="T8" fmla="*/ 0 w 2910"/>
              <a:gd name="T9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0" h="382">
                <a:moveTo>
                  <a:pt x="0" y="382"/>
                </a:moveTo>
                <a:lnTo>
                  <a:pt x="2910" y="382"/>
                </a:lnTo>
                <a:lnTo>
                  <a:pt x="2910" y="0"/>
                </a:lnTo>
                <a:lnTo>
                  <a:pt x="292" y="0"/>
                </a:lnTo>
                <a:lnTo>
                  <a:pt x="0" y="382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  <a:alpha val="79000"/>
                </a:schemeClr>
              </a:gs>
              <a:gs pos="100000">
                <a:schemeClr val="tx2">
                  <a:alpha val="0"/>
                  <a:lumMod val="0"/>
                  <a:lumOff val="100000"/>
                </a:schemeClr>
              </a:gs>
            </a:gsLst>
            <a:lin ang="108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59" y="1123122"/>
            <a:ext cx="8821041" cy="5053841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C046BD-E41C-4023-994C-0C76AB6CD975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9754E0-8C61-4DB2-984F-7E2BFAC576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FC76D4-C28F-414E-822F-E8E895A13D59}"/>
              </a:ext>
            </a:extLst>
          </p:cNvPr>
          <p:cNvCxnSpPr>
            <a:cxnSpLocks/>
            <a:endCxn id="12" idx="1"/>
          </p:cNvCxnSpPr>
          <p:nvPr userDrawn="1"/>
        </p:nvCxnSpPr>
        <p:spPr>
          <a:xfrm>
            <a:off x="9144001" y="0"/>
            <a:ext cx="12696" cy="6794500"/>
          </a:xfrm>
          <a:prstGeom prst="line">
            <a:avLst/>
          </a:prstGeom>
          <a:ln w="19050">
            <a:solidFill>
              <a:srgbClr val="2A3B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29E050-C47C-4941-B027-7DD480037E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99" y="85039"/>
            <a:ext cx="1" cy="6785661"/>
          </a:xfrm>
          <a:prstGeom prst="line">
            <a:avLst/>
          </a:prstGeom>
          <a:ln w="19050">
            <a:solidFill>
              <a:srgbClr val="59B1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9">
            <a:extLst>
              <a:ext uri="{FF2B5EF4-FFF2-40B4-BE49-F238E27FC236}">
                <a16:creationId xmlns:a16="http://schemas.microsoft.com/office/drawing/2014/main" id="{A6A69935-A75D-4ACC-92D8-929D6294CCD9}"/>
              </a:ext>
            </a:extLst>
          </p:cNvPr>
          <p:cNvSpPr>
            <a:spLocks/>
          </p:cNvSpPr>
          <p:nvPr userDrawn="1"/>
        </p:nvSpPr>
        <p:spPr bwMode="auto">
          <a:xfrm>
            <a:off x="520505" y="0"/>
            <a:ext cx="8623495" cy="815405"/>
          </a:xfrm>
          <a:custGeom>
            <a:avLst/>
            <a:gdLst>
              <a:gd name="T0" fmla="*/ 0 w 2910"/>
              <a:gd name="T1" fmla="*/ 382 h 382"/>
              <a:gd name="T2" fmla="*/ 2910 w 2910"/>
              <a:gd name="T3" fmla="*/ 382 h 382"/>
              <a:gd name="T4" fmla="*/ 2910 w 2910"/>
              <a:gd name="T5" fmla="*/ 0 h 382"/>
              <a:gd name="T6" fmla="*/ 292 w 2910"/>
              <a:gd name="T7" fmla="*/ 0 h 382"/>
              <a:gd name="T8" fmla="*/ 0 w 2910"/>
              <a:gd name="T9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0" h="382">
                <a:moveTo>
                  <a:pt x="0" y="382"/>
                </a:moveTo>
                <a:lnTo>
                  <a:pt x="2910" y="382"/>
                </a:lnTo>
                <a:lnTo>
                  <a:pt x="2910" y="0"/>
                </a:lnTo>
                <a:lnTo>
                  <a:pt x="292" y="0"/>
                </a:lnTo>
                <a:lnTo>
                  <a:pt x="0" y="382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  <a:alpha val="79000"/>
                </a:schemeClr>
              </a:gs>
              <a:gs pos="100000">
                <a:schemeClr val="tx2">
                  <a:alpha val="0"/>
                  <a:lumMod val="0"/>
                  <a:lumOff val="100000"/>
                </a:schemeClr>
              </a:gs>
            </a:gsLst>
            <a:lin ang="108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2B6F835-4179-4BAD-B614-A44958477B74}"/>
              </a:ext>
            </a:extLst>
          </p:cNvPr>
          <p:cNvSpPr>
            <a:spLocks/>
          </p:cNvSpPr>
          <p:nvPr userDrawn="1"/>
        </p:nvSpPr>
        <p:spPr bwMode="auto">
          <a:xfrm>
            <a:off x="0" y="72339"/>
            <a:ext cx="9144000" cy="835943"/>
          </a:xfrm>
          <a:custGeom>
            <a:avLst/>
            <a:gdLst>
              <a:gd name="T0" fmla="*/ 3044 w 3044"/>
              <a:gd name="T1" fmla="*/ 462 h 462"/>
              <a:gd name="T2" fmla="*/ 0 w 3044"/>
              <a:gd name="T3" fmla="*/ 462 h 462"/>
              <a:gd name="T4" fmla="*/ 0 w 3044"/>
              <a:gd name="T5" fmla="*/ 0 h 462"/>
              <a:gd name="T6" fmla="*/ 2692 w 3044"/>
              <a:gd name="T7" fmla="*/ 0 h 462"/>
              <a:gd name="T8" fmla="*/ 3044 w 3044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4" h="462">
                <a:moveTo>
                  <a:pt x="3044" y="462"/>
                </a:moveTo>
                <a:lnTo>
                  <a:pt x="0" y="462"/>
                </a:lnTo>
                <a:lnTo>
                  <a:pt x="0" y="0"/>
                </a:lnTo>
                <a:lnTo>
                  <a:pt x="2692" y="0"/>
                </a:lnTo>
                <a:lnTo>
                  <a:pt x="3044" y="462"/>
                </a:lnTo>
                <a:close/>
              </a:path>
            </a:pathLst>
          </a:custGeom>
          <a:gradFill flip="none" rotWithShape="1">
            <a:gsLst>
              <a:gs pos="0">
                <a:srgbClr val="59B1E3"/>
              </a:gs>
              <a:gs pos="50000">
                <a:srgbClr val="59B1E3">
                  <a:alpha val="76000"/>
                </a:srgbClr>
              </a:gs>
              <a:gs pos="100000">
                <a:schemeClr val="bg1">
                  <a:alpha val="0"/>
                  <a:lumMod val="14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6375" y="160178"/>
            <a:ext cx="8097625" cy="608403"/>
          </a:xfrm>
        </p:spPr>
        <p:txBody>
          <a:bodyPr>
            <a:normAutofit/>
          </a:bodyPr>
          <a:lstStyle>
            <a:lvl1pPr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DF8F0F-1164-43B1-BF03-177DE91B5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-15313"/>
            <a:ext cx="1029077" cy="10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0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C046BD-E41C-4023-994C-0C76AB6CD975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9754E0-8C61-4DB2-984F-7E2BFAC57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46BD-E41C-4023-994C-0C76AB6CD97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54E0-8C61-4DB2-984F-7E2BFAC5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4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46BD-E41C-4023-994C-0C76AB6CD97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54E0-8C61-4DB2-984F-7E2BFAC5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46BD-E41C-4023-994C-0C76AB6CD97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54E0-8C61-4DB2-984F-7E2BFAC5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46BD-E41C-4023-994C-0C76AB6CD97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54E0-8C61-4DB2-984F-7E2BFAC5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46BD-E41C-4023-994C-0C76AB6CD97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54E0-8C61-4DB2-984F-7E2BFAC5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6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46BD-E41C-4023-994C-0C76AB6CD97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54E0-8C61-4DB2-984F-7E2BFAC57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C046BD-E41C-4023-994C-0C76AB6CD975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9754E0-8C61-4DB2-984F-7E2BFAC57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C72F-C1B2-476E-BEA9-D39FF8C8F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362" y="3436128"/>
            <a:ext cx="7772400" cy="923543"/>
          </a:xfrm>
        </p:spPr>
        <p:txBody>
          <a:bodyPr>
            <a:normAutofit fontScale="90000"/>
          </a:bodyPr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học 2017 – 2018</a:t>
            </a:r>
          </a:p>
        </p:txBody>
      </p:sp>
    </p:spTree>
    <p:extLst>
      <p:ext uri="{BB962C8B-B14F-4D97-AF65-F5344CB8AC3E}">
        <p14:creationId xmlns:p14="http://schemas.microsoft.com/office/powerpoint/2010/main" val="51241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D9C843-42DD-4E68-80BE-85C1A346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dạy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56C48A-AE8D-4D62-A1A2-7766B2DE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7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B94E2-CF5D-41C5-AD86-1C3CE9835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website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đ</a:t>
            </a:r>
            <a:r>
              <a:rPr lang="vi-VN" dirty="0"/>
              <a:t>ơ</a:t>
            </a:r>
            <a:r>
              <a:rPr lang="en-US" dirty="0"/>
              <a:t>n </a:t>
            </a:r>
            <a:r>
              <a:rPr lang="en-US" dirty="0" err="1"/>
              <a:t>vị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Đào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Quận</a:t>
            </a:r>
            <a:r>
              <a:rPr lang="en-US" dirty="0"/>
              <a:t> 11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đ</a:t>
            </a:r>
            <a:r>
              <a:rPr lang="vi-VN" dirty="0"/>
              <a:t>ơ</a:t>
            </a:r>
            <a:r>
              <a:rPr lang="en-US" dirty="0"/>
              <a:t>n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website:</a:t>
            </a:r>
          </a:p>
          <a:p>
            <a:pPr lvl="2"/>
            <a:r>
              <a:rPr lang="en-US" sz="3200" dirty="0" err="1"/>
              <a:t>Mầm</a:t>
            </a:r>
            <a:r>
              <a:rPr lang="en-US" sz="3200" dirty="0"/>
              <a:t> non: 17/37</a:t>
            </a:r>
          </a:p>
          <a:p>
            <a:pPr lvl="2"/>
            <a:r>
              <a:rPr lang="en-US" sz="3200" dirty="0" err="1"/>
              <a:t>Tiểu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: 7/21</a:t>
            </a:r>
          </a:p>
          <a:p>
            <a:pPr lvl="2"/>
            <a:r>
              <a:rPr lang="en-US" sz="3200" dirty="0"/>
              <a:t>THCS: 7/10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35B01E-284A-4EFF-A4EC-0566661F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4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806082-94F1-4047-8EAA-95017ABC3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Các</a:t>
            </a:r>
            <a:r>
              <a:rPr lang="en-US" dirty="0"/>
              <a:t> đ</a:t>
            </a:r>
            <a:r>
              <a:rPr lang="vi-VN" dirty="0"/>
              <a:t>ơ</a:t>
            </a:r>
            <a:r>
              <a:rPr lang="en-US" dirty="0"/>
              <a:t>n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81699-A29B-4775-9221-311A83B0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9E90B7-4FBE-469E-B230-BD43B11DE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38097"/>
              </p:ext>
            </p:extLst>
          </p:nvPr>
        </p:nvGraphicFramePr>
        <p:xfrm>
          <a:off x="344557" y="2084693"/>
          <a:ext cx="8388626" cy="357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35">
                  <a:extLst>
                    <a:ext uri="{9D8B030D-6E8A-4147-A177-3AD203B41FA5}">
                      <a16:colId xmlns:a16="http://schemas.microsoft.com/office/drawing/2014/main" val="3730198676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2798846570"/>
                    </a:ext>
                  </a:extLst>
                </a:gridCol>
                <a:gridCol w="2549021">
                  <a:extLst>
                    <a:ext uri="{9D8B030D-6E8A-4147-A177-3AD203B41FA5}">
                      <a16:colId xmlns:a16="http://schemas.microsoft.com/office/drawing/2014/main" val="3352684725"/>
                    </a:ext>
                  </a:extLst>
                </a:gridCol>
                <a:gridCol w="556592">
                  <a:extLst>
                    <a:ext uri="{9D8B030D-6E8A-4147-A177-3AD203B41FA5}">
                      <a16:colId xmlns:a16="http://schemas.microsoft.com/office/drawing/2014/main" val="138269481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37973931"/>
                    </a:ext>
                  </a:extLst>
                </a:gridCol>
                <a:gridCol w="530087">
                  <a:extLst>
                    <a:ext uri="{9D8B030D-6E8A-4147-A177-3AD203B41FA5}">
                      <a16:colId xmlns:a16="http://schemas.microsoft.com/office/drawing/2014/main" val="903437076"/>
                    </a:ext>
                  </a:extLst>
                </a:gridCol>
              </a:tblGrid>
              <a:tr h="658507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 body"/>
                        </a:rPr>
                        <a:t>Mầm</a:t>
                      </a:r>
                      <a:r>
                        <a:rPr lang="en-US" dirty="0">
                          <a:latin typeface="Calibri body"/>
                        </a:rPr>
                        <a:t> non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body"/>
                        </a:rPr>
                        <a:t>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 body"/>
                        </a:rPr>
                        <a:t>Tiểu</a:t>
                      </a:r>
                      <a:r>
                        <a:rPr lang="en-US" dirty="0">
                          <a:latin typeface="Calibri body"/>
                        </a:rPr>
                        <a:t> học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 body"/>
                        </a:rPr>
                        <a:t>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 body"/>
                        </a:rPr>
                        <a:t>THCS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 body"/>
                        </a:rPr>
                        <a:t>Tin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233196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Mầm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non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Quận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Tiểu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Học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Lê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Đình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Chinh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body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THCS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Hậu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Giang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body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114713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Mầm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non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Tiểu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Học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Lạc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Long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Quân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body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THCS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Lữ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0276585"/>
                  </a:ext>
                </a:extLst>
              </a:tr>
              <a:tr h="556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Mầm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non 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Tiểu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Học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Hòa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Bình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body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THCS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Nguyễn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Văn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Phú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body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1548206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 algn="ctr" fontAlgn="b"/>
                      <a:r>
                        <a:rPr lang="vi-V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Mầm non Phường 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Tiểu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Học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Phạm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Văn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Hai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THCS Chu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Văn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739922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Mầm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non 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Tiểu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Học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Nguyễn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Bá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Ngọc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body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THCS Lê Anh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Xuân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body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body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10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vi-V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vi-V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99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36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/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dung: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trị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, </a:t>
            </a:r>
            <a:r>
              <a:rPr lang="en-US" dirty="0" err="1"/>
              <a:t>góp</a:t>
            </a:r>
            <a:r>
              <a:rPr lang="en-US" dirty="0"/>
              <a:t> ý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endParaRPr lang="vi-V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ý </a:t>
            </a:r>
            <a:r>
              <a:rPr lang="en-US" dirty="0" err="1"/>
              <a:t>kiến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8170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6A385F-614C-41AC-AD7A-D8BD673F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9" y="1123122"/>
            <a:ext cx="8821041" cy="505384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Website Tr</a:t>
            </a:r>
            <a:r>
              <a:rPr lang="vi-VN"/>
              <a:t>ư</a:t>
            </a:r>
            <a:r>
              <a:rPr lang="en-US"/>
              <a:t>ờng THPT Gia Định: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0CE2DE-609A-4CCB-8D64-1A00D7D9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75" y="160178"/>
            <a:ext cx="8097625" cy="608403"/>
          </a:xfrm>
        </p:spPr>
        <p:txBody>
          <a:bodyPr/>
          <a:lstStyle/>
          <a:p>
            <a:r>
              <a:rPr lang="en-US" dirty="0"/>
              <a:t>Website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đẹp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45E15-71CF-44D4-BD48-A883D5C06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919" y="1775767"/>
            <a:ext cx="5624319" cy="44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2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6A385F-614C-41AC-AD7A-D8BD673F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59" y="1123122"/>
            <a:ext cx="8821041" cy="505384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Website Tr</a:t>
            </a:r>
            <a:r>
              <a:rPr lang="vi-VN"/>
              <a:t>ư</a:t>
            </a:r>
            <a:r>
              <a:rPr lang="en-US"/>
              <a:t>ờng THPT Gia Định: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0CE2DE-609A-4CCB-8D64-1A00D7D9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75" y="160178"/>
            <a:ext cx="8097625" cy="608403"/>
          </a:xfrm>
        </p:spPr>
        <p:txBody>
          <a:bodyPr/>
          <a:lstStyle/>
          <a:p>
            <a:r>
              <a:rPr lang="en-US" dirty="0"/>
              <a:t>Website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đẹp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3485C-DDC5-4814-AA4F-E01465493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28" y="1658161"/>
            <a:ext cx="6482720" cy="45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3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80FB45-9239-426A-81F9-615D3ED99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493427"/>
              </p:ext>
            </p:extLst>
          </p:nvPr>
        </p:nvGraphicFramePr>
        <p:xfrm>
          <a:off x="170559" y="1123122"/>
          <a:ext cx="8821041" cy="505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3329A38-92AC-419B-8D93-C5A405B7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1919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FBA428-6EC7-4C07-B91F-6A9367318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027416"/>
              </p:ext>
            </p:extLst>
          </p:nvPr>
        </p:nvGraphicFramePr>
        <p:xfrm>
          <a:off x="170559" y="1123122"/>
          <a:ext cx="8821041" cy="505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576C7D5-4142-4EE7-84A6-E4A43980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1155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00C328-AFB8-473F-AA52-C8967D5E0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541803"/>
              </p:ext>
            </p:extLst>
          </p:nvPr>
        </p:nvGraphicFramePr>
        <p:xfrm>
          <a:off x="170559" y="1123122"/>
          <a:ext cx="8821041" cy="505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F52ED82-0F5A-4519-942A-FDC506C9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4139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509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(Body)</vt:lpstr>
      <vt:lpstr>Calibri body</vt:lpstr>
      <vt:lpstr>Wingdings</vt:lpstr>
      <vt:lpstr>Office Theme</vt:lpstr>
      <vt:lpstr>Hướng dẫn xây dựng trang thông tin điện tử năm học 2017 – 2018</vt:lpstr>
      <vt:lpstr>Tình hình sử dụng</vt:lpstr>
      <vt:lpstr>Tình hình sử dụng</vt:lpstr>
      <vt:lpstr>Ghi nhận ý kiến</vt:lpstr>
      <vt:lpstr>Website thiết kế đẹp</vt:lpstr>
      <vt:lpstr>Website thiết kế đẹp</vt:lpstr>
      <vt:lpstr>Hướng dẫn xây dựng </vt:lpstr>
      <vt:lpstr>Hướng dẫn xây dựng </vt:lpstr>
      <vt:lpstr>Hướng dẫn xây dựng </vt:lpstr>
      <vt:lpstr>Hướng dẫn mở rộng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Văn Tú</dc:creator>
  <cp:lastModifiedBy>Đặng Minh Thông</cp:lastModifiedBy>
  <cp:revision>38</cp:revision>
  <dcterms:created xsi:type="dcterms:W3CDTF">2017-08-15T14:26:57Z</dcterms:created>
  <dcterms:modified xsi:type="dcterms:W3CDTF">2017-10-23T08:32:51Z</dcterms:modified>
</cp:coreProperties>
</file>